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7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55" r:id="rId5"/>
    <p:sldMasterId id="2147483679" r:id="rId6"/>
    <p:sldMasterId id="2147483685" r:id="rId7"/>
    <p:sldMasterId id="2147483699" r:id="rId8"/>
    <p:sldMasterId id="2147483722" r:id="rId9"/>
  </p:sldMasterIdLst>
  <p:notesMasterIdLst>
    <p:notesMasterId r:id="rId128"/>
  </p:notesMasterIdLst>
  <p:handoutMasterIdLst>
    <p:handoutMasterId r:id="rId129"/>
  </p:handoutMasterIdLst>
  <p:sldIdLst>
    <p:sldId id="574" r:id="rId10"/>
    <p:sldId id="285" r:id="rId11"/>
    <p:sldId id="541" r:id="rId12"/>
    <p:sldId id="825" r:id="rId13"/>
    <p:sldId id="632" r:id="rId14"/>
    <p:sldId id="295" r:id="rId15"/>
    <p:sldId id="844" r:id="rId16"/>
    <p:sldId id="850" r:id="rId17"/>
    <p:sldId id="849" r:id="rId18"/>
    <p:sldId id="847" r:id="rId19"/>
    <p:sldId id="845" r:id="rId20"/>
    <p:sldId id="851" r:id="rId21"/>
    <p:sldId id="812" r:id="rId22"/>
    <p:sldId id="846" r:id="rId23"/>
    <p:sldId id="848" r:id="rId24"/>
    <p:sldId id="856" r:id="rId25"/>
    <p:sldId id="545" r:id="rId26"/>
    <p:sldId id="794" r:id="rId27"/>
    <p:sldId id="985" r:id="rId28"/>
    <p:sldId id="719" r:id="rId29"/>
    <p:sldId id="720" r:id="rId30"/>
    <p:sldId id="753" r:id="rId31"/>
    <p:sldId id="281" r:id="rId32"/>
    <p:sldId id="826" r:id="rId33"/>
    <p:sldId id="705" r:id="rId34"/>
    <p:sldId id="919" r:id="rId35"/>
    <p:sldId id="933" r:id="rId36"/>
    <p:sldId id="714" r:id="rId37"/>
    <p:sldId id="713" r:id="rId38"/>
    <p:sldId id="973" r:id="rId39"/>
    <p:sldId id="974" r:id="rId40"/>
    <p:sldId id="795" r:id="rId41"/>
    <p:sldId id="818" r:id="rId42"/>
    <p:sldId id="820" r:id="rId43"/>
    <p:sldId id="821" r:id="rId44"/>
    <p:sldId id="822" r:id="rId45"/>
    <p:sldId id="945" r:id="rId46"/>
    <p:sldId id="948" r:id="rId47"/>
    <p:sldId id="728" r:id="rId48"/>
    <p:sldId id="819" r:id="rId49"/>
    <p:sldId id="934" r:id="rId50"/>
    <p:sldId id="721" r:id="rId51"/>
    <p:sldId id="854" r:id="rId52"/>
    <p:sldId id="839" r:id="rId53"/>
    <p:sldId id="840" r:id="rId54"/>
    <p:sldId id="935" r:id="rId55"/>
    <p:sldId id="882" r:id="rId56"/>
    <p:sldId id="942" r:id="rId57"/>
    <p:sldId id="755" r:id="rId58"/>
    <p:sldId id="842" r:id="rId59"/>
    <p:sldId id="754" r:id="rId60"/>
    <p:sldId id="823" r:id="rId61"/>
    <p:sldId id="750" r:id="rId62"/>
    <p:sldId id="944" r:id="rId63"/>
    <p:sldId id="979" r:id="rId64"/>
    <p:sldId id="983" r:id="rId65"/>
    <p:sldId id="981" r:id="rId66"/>
    <p:sldId id="982" r:id="rId67"/>
    <p:sldId id="980" r:id="rId68"/>
    <p:sldId id="984" r:id="rId69"/>
    <p:sldId id="990" r:id="rId70"/>
    <p:sldId id="991" r:id="rId71"/>
    <p:sldId id="978" r:id="rId72"/>
    <p:sldId id="829" r:id="rId73"/>
    <p:sldId id="861" r:id="rId74"/>
    <p:sldId id="860" r:id="rId75"/>
    <p:sldId id="859" r:id="rId76"/>
    <p:sldId id="967" r:id="rId77"/>
    <p:sldId id="994" r:id="rId78"/>
    <p:sldId id="992" r:id="rId79"/>
    <p:sldId id="993" r:id="rId80"/>
    <p:sldId id="947" r:id="rId81"/>
    <p:sldId id="949" r:id="rId82"/>
    <p:sldId id="956" r:id="rId83"/>
    <p:sldId id="957" r:id="rId84"/>
    <p:sldId id="988" r:id="rId85"/>
    <p:sldId id="958" r:id="rId86"/>
    <p:sldId id="960" r:id="rId87"/>
    <p:sldId id="961" r:id="rId88"/>
    <p:sldId id="989" r:id="rId89"/>
    <p:sldId id="736" r:id="rId90"/>
    <p:sldId id="260" r:id="rId91"/>
    <p:sldId id="831" r:id="rId92"/>
    <p:sldId id="838" r:id="rId93"/>
    <p:sldId id="857" r:id="rId94"/>
    <p:sldId id="832" r:id="rId95"/>
    <p:sldId id="833" r:id="rId96"/>
    <p:sldId id="834" r:id="rId97"/>
    <p:sldId id="835" r:id="rId98"/>
    <p:sldId id="969" r:id="rId99"/>
    <p:sldId id="950" r:id="rId100"/>
    <p:sldId id="951" r:id="rId101"/>
    <p:sldId id="952" r:id="rId102"/>
    <p:sldId id="953" r:id="rId103"/>
    <p:sldId id="954" r:id="rId104"/>
    <p:sldId id="955" r:id="rId105"/>
    <p:sldId id="987" r:id="rId106"/>
    <p:sldId id="938" r:id="rId107"/>
    <p:sldId id="723" r:id="rId108"/>
    <p:sldId id="939" r:id="rId109"/>
    <p:sldId id="917" r:id="rId110"/>
    <p:sldId id="941" r:id="rId111"/>
    <p:sldId id="841" r:id="rId112"/>
    <p:sldId id="811" r:id="rId113"/>
    <p:sldId id="810" r:id="rId114"/>
    <p:sldId id="809" r:id="rId115"/>
    <p:sldId id="808" r:id="rId116"/>
    <p:sldId id="807" r:id="rId117"/>
    <p:sldId id="806" r:id="rId118"/>
    <p:sldId id="804" r:id="rId119"/>
    <p:sldId id="843" r:id="rId120"/>
    <p:sldId id="827" r:id="rId121"/>
    <p:sldId id="735" r:id="rId122"/>
    <p:sldId id="725" r:id="rId123"/>
    <p:sldId id="800" r:id="rId124"/>
    <p:sldId id="828" r:id="rId125"/>
    <p:sldId id="757" r:id="rId126"/>
    <p:sldId id="730" r:id="rId127"/>
  </p:sldIdLst>
  <p:sldSz cx="12192000" cy="6858000"/>
  <p:notesSz cx="6858000" cy="249555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nksha Sood" initials="AS" lastIdx="3" clrIdx="0"/>
  <p:cmAuthor id="2" name="Philip Ahlberg" initials="PA" lastIdx="20" clrIdx="1"/>
  <p:cmAuthor id="3" name="Unknown User1" initials="Unknown User1" lastIdx="8" clrIdx="5"/>
  <p:cmAuthor id="4" name="Gabriell Constantin Vig" initials="GCV" lastIdx="16" clrIdx="3"/>
  <p:cmAuthor id="5" name="Åsmund Isaksen" initials="ÅI" lastIdx="2" clrIdx="4"/>
  <p:cmAuthor id="6" name="Unknown User2" initials="Unknown User2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919FA5"/>
    <a:srgbClr val="000000"/>
    <a:srgbClr val="01AFF5"/>
    <a:srgbClr val="9CD5FF"/>
    <a:srgbClr val="282C34"/>
    <a:srgbClr val="212121"/>
    <a:srgbClr val="F7F8F8"/>
    <a:srgbClr val="FFC107"/>
    <a:srgbClr val="5D7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ä¸­åº¦æ ·å¼ 2 - å¼ºè°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57227" autoAdjust="0"/>
  </p:normalViewPr>
  <p:slideViewPr>
    <p:cSldViewPr snapToGrid="0">
      <p:cViewPr varScale="1">
        <p:scale>
          <a:sx n="65" d="100"/>
          <a:sy n="65" d="100"/>
        </p:scale>
        <p:origin x="231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3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8"/>
    </p:cViewPr>
  </p:sorterViewPr>
  <p:notesViewPr>
    <p:cSldViewPr snapToGrid="0">
      <p:cViewPr>
        <p:scale>
          <a:sx n="1" d="2"/>
          <a:sy n="1" d="2"/>
        </p:scale>
        <p:origin x="4632" y="21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tableStyles" Target="tableStyle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commentAuthors" Target="commentAuthors.xml"/><Relationship Id="rId135" Type="http://schemas.microsoft.com/office/2016/11/relationships/changesInfo" Target="changesInfos/changesInfo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presProps" Target="pres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viewProps" Target="viewProps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Leven" userId="d50c52c8-0d35-4ee5-9ac4-62ba76c90483" providerId="ADAL" clId="{EFD491D4-5CA2-4952-A150-D35027BA7D98}"/>
    <pc:docChg chg="modSld sldOrd">
      <pc:chgData name="Erik Leven" userId="d50c52c8-0d35-4ee5-9ac4-62ba76c90483" providerId="ADAL" clId="{EFD491D4-5CA2-4952-A150-D35027BA7D98}" dt="2021-06-03T10:11:45.700" v="1"/>
      <pc:docMkLst>
        <pc:docMk/>
      </pc:docMkLst>
      <pc:sldChg chg="ord">
        <pc:chgData name="Erik Leven" userId="d50c52c8-0d35-4ee5-9ac4-62ba76c90483" providerId="ADAL" clId="{EFD491D4-5CA2-4952-A150-D35027BA7D98}" dt="2021-06-03T10:11:45.700" v="1"/>
        <pc:sldMkLst>
          <pc:docMk/>
          <pc:sldMk cId="0" sldId="82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3T14:11:05.135" idx="1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3-12T16:28:14.681" idx="7">
    <p:pos x="2459" y="2395"/>
    <p:text>Need to upload this to sesam-community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26T16:38:05.568" idx="2">
    <p:pos x="10" y="10"/>
    <p:text>Incorporate the target dataset in lesson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8-28T08:02:10.164" idx="4">
    <p:pos x="10" y="10"/>
    <p:text>Visual representation, pipes etc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4T20:01:25.616" idx="14">
    <p:pos x="10" y="10"/>
    <p:text>moved from here to recap after recap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16:29:26.805" idx="2">
    <p:pos x="10" y="10"/>
    <p:text>&lt;@Gabriell Constantin Vig&gt; add json version for hops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3T14:11:05.135" idx="1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4T20:01:25.616" idx="14">
    <p:pos x="10" y="10"/>
    <p:text>moved from here to recap after recap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1T16:29:26.805" idx="2">
    <p:pos x="10" y="10"/>
    <p:text>&lt;@Gabriell Constantin Vig&gt; add json version for hops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3T14:11:05.135" idx="1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10-13T14:11:05.135" idx="1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#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CE349-DF80-49A6-8898-345462875ACD}" type="doc">
      <dgm:prSet loTypeId="urn:microsoft.com/office/officeart/2005/8/layout/vProcess5" loCatId="process" qsTypeId="urn:microsoft.com/office/officeart/2005/8/quickstyle/simple1#2" qsCatId="simple" csTypeId="urn:microsoft.com/office/officeart/2005/8/colors/accent3_2#2" csCatId="accent3" phldr="1"/>
      <dgm:spPr/>
      <dgm:t>
        <a:bodyPr/>
        <a:lstStyle/>
        <a:p>
          <a:endParaRPr lang="en-US"/>
        </a:p>
      </dgm:t>
    </dgm:pt>
    <dgm:pt modelId="{FEFF9C32-9D90-47C8-807E-9F2597FF9AA1}">
      <dgm:prSet/>
      <dgm:spPr>
        <a:solidFill>
          <a:schemeClr val="tx1"/>
        </a:solidFill>
      </dgm:spPr>
      <dgm:t>
        <a:bodyPr/>
        <a:lstStyle/>
        <a:p>
          <a:r>
            <a:rPr lang="en-US" b="0" i="0">
              <a:solidFill>
                <a:srgbClr val="01AFF5"/>
              </a:solidFill>
              <a:latin typeface="Museo Sans 500" panose="02000000000000000000" pitchFamily="2" charset="77"/>
            </a:rPr>
            <a:t>* Introduction to Integration with SESAM</a:t>
          </a:r>
        </a:p>
      </dgm:t>
    </dgm:pt>
    <dgm:pt modelId="{4331E43C-FB0D-4576-8539-FFC0B619A23D}" type="parTrans" cxnId="{D8F17AC6-5F8A-45B3-9CF0-806F37D6C99C}">
      <dgm:prSet/>
      <dgm:spPr/>
      <dgm:t>
        <a:bodyPr/>
        <a:lstStyle/>
        <a:p>
          <a:endParaRPr lang="en-US"/>
        </a:p>
      </dgm:t>
    </dgm:pt>
    <dgm:pt modelId="{96A56E64-1ECB-4E65-9B4B-2EDDF746391E}" type="sibTrans" cxnId="{D8F17AC6-5F8A-45B3-9CF0-806F37D6C99C}">
      <dgm:prSet/>
      <dgm:spPr/>
      <dgm:t>
        <a:bodyPr/>
        <a:lstStyle/>
        <a:p>
          <a:endParaRPr lang="en-US"/>
        </a:p>
      </dgm:t>
    </dgm:pt>
    <dgm:pt modelId="{DEF43BF7-54B8-46D9-82D9-F3197152DC0B}">
      <dgm:prSet/>
      <dgm:spPr>
        <a:solidFill>
          <a:schemeClr val="tx1"/>
        </a:solidFill>
      </dgm:spPr>
      <dgm:t>
        <a:bodyPr/>
        <a:lstStyle/>
        <a:p>
          <a:r>
            <a:rPr lang="en-US" b="0" i="0">
              <a:solidFill>
                <a:srgbClr val="01AFF5"/>
              </a:solidFill>
              <a:latin typeface="Museo Sans 500" panose="02000000000000000000" pitchFamily="2" charset="77"/>
            </a:rPr>
            <a:t>* Get a basic understanding of how SESAM works</a:t>
          </a:r>
        </a:p>
      </dgm:t>
    </dgm:pt>
    <dgm:pt modelId="{45CE3726-29D6-4DB7-8125-14F0787A6411}" type="parTrans" cxnId="{9163B4D1-DB7B-450A-AE1F-E218BB76B81C}">
      <dgm:prSet/>
      <dgm:spPr/>
      <dgm:t>
        <a:bodyPr/>
        <a:lstStyle/>
        <a:p>
          <a:endParaRPr lang="en-US"/>
        </a:p>
      </dgm:t>
    </dgm:pt>
    <dgm:pt modelId="{58C4C1E7-137D-4303-A16D-293B3B488674}" type="sibTrans" cxnId="{9163B4D1-DB7B-450A-AE1F-E218BB76B81C}">
      <dgm:prSet/>
      <dgm:spPr/>
      <dgm:t>
        <a:bodyPr/>
        <a:lstStyle/>
        <a:p>
          <a:endParaRPr lang="en-US"/>
        </a:p>
      </dgm:t>
    </dgm:pt>
    <dgm:pt modelId="{CEC600E4-B374-4910-A5CE-03129F5B01E1}">
      <dgm:prSet/>
      <dgm:spPr>
        <a:solidFill>
          <a:schemeClr val="tx1"/>
        </a:solidFill>
      </dgm:spPr>
      <dgm:t>
        <a:bodyPr/>
        <a:lstStyle/>
        <a:p>
          <a:r>
            <a:rPr lang="en-US" b="0" i="0">
              <a:solidFill>
                <a:srgbClr val="01AFF5"/>
              </a:solidFill>
              <a:latin typeface="Museo Sans 500" panose="02000000000000000000" pitchFamily="2" charset="77"/>
            </a:rPr>
            <a:t>* Start using SESAM</a:t>
          </a:r>
        </a:p>
      </dgm:t>
    </dgm:pt>
    <dgm:pt modelId="{EAD509D2-A54C-4AA2-B040-FDE8544DCF3D}" type="parTrans" cxnId="{FDAC7FAF-7BE7-4B23-983B-66B043859F4F}">
      <dgm:prSet/>
      <dgm:spPr/>
      <dgm:t>
        <a:bodyPr/>
        <a:lstStyle/>
        <a:p>
          <a:endParaRPr lang="en-US"/>
        </a:p>
      </dgm:t>
    </dgm:pt>
    <dgm:pt modelId="{817C482B-424D-4DE7-A126-10D861316C87}" type="sibTrans" cxnId="{FDAC7FAF-7BE7-4B23-983B-66B043859F4F}">
      <dgm:prSet/>
      <dgm:spPr/>
      <dgm:t>
        <a:bodyPr/>
        <a:lstStyle/>
        <a:p>
          <a:endParaRPr lang="en-US"/>
        </a:p>
      </dgm:t>
    </dgm:pt>
    <dgm:pt modelId="{54C36C17-3788-413E-8EB5-5D3F182C71F3}">
      <dgm:prSet/>
      <dgm:spPr>
        <a:solidFill>
          <a:schemeClr val="tx1"/>
        </a:solidFill>
      </dgm:spPr>
      <dgm:t>
        <a:bodyPr/>
        <a:lstStyle/>
        <a:p>
          <a:r>
            <a:rPr lang="en-US" b="0" i="0">
              <a:solidFill>
                <a:srgbClr val="01AFF5"/>
              </a:solidFill>
              <a:latin typeface="Museo Sans 500" panose="02000000000000000000" pitchFamily="2" charset="77"/>
            </a:rPr>
            <a:t>* Experience connecting data in SESAM and use DTL</a:t>
          </a:r>
        </a:p>
      </dgm:t>
    </dgm:pt>
    <dgm:pt modelId="{95F7FC29-A1F1-4E89-A054-95B8371BD883}" type="parTrans" cxnId="{8DC5C150-623B-4A64-A5D4-2C8B233B7210}">
      <dgm:prSet/>
      <dgm:spPr/>
      <dgm:t>
        <a:bodyPr/>
        <a:lstStyle/>
        <a:p>
          <a:endParaRPr lang="en-US"/>
        </a:p>
      </dgm:t>
    </dgm:pt>
    <dgm:pt modelId="{C0446602-DE82-43BB-936D-E7D29017B636}" type="sibTrans" cxnId="{8DC5C150-623B-4A64-A5D4-2C8B233B7210}">
      <dgm:prSet/>
      <dgm:spPr/>
      <dgm:t>
        <a:bodyPr/>
        <a:lstStyle/>
        <a:p>
          <a:endParaRPr lang="en-US"/>
        </a:p>
      </dgm:t>
    </dgm:pt>
    <dgm:pt modelId="{776785A4-D6A0-4C96-B921-857B743FDD4B}">
      <dgm:prSet/>
      <dgm:spPr>
        <a:solidFill>
          <a:schemeClr val="tx1"/>
        </a:solidFill>
      </dgm:spPr>
      <dgm:t>
        <a:bodyPr/>
        <a:lstStyle/>
        <a:p>
          <a:r>
            <a:rPr lang="en-US" b="0" i="0">
              <a:solidFill>
                <a:srgbClr val="01AFF5"/>
              </a:solidFill>
              <a:latin typeface="Museo Sans 500" panose="02000000000000000000" pitchFamily="2" charset="77"/>
            </a:rPr>
            <a:t>* The Sesam way – data-driven mindset</a:t>
          </a:r>
        </a:p>
      </dgm:t>
    </dgm:pt>
    <dgm:pt modelId="{14F29951-6482-4484-ABBE-29CDDA2D3CCE}" type="parTrans" cxnId="{74F68827-C9BD-4F1C-812B-10981027FA48}">
      <dgm:prSet/>
      <dgm:spPr/>
      <dgm:t>
        <a:bodyPr/>
        <a:lstStyle/>
        <a:p>
          <a:endParaRPr lang="en-US"/>
        </a:p>
      </dgm:t>
    </dgm:pt>
    <dgm:pt modelId="{784AE1E7-860E-4E18-93D2-A8B241BBECB6}" type="sibTrans" cxnId="{74F68827-C9BD-4F1C-812B-10981027FA48}">
      <dgm:prSet/>
      <dgm:spPr/>
      <dgm:t>
        <a:bodyPr/>
        <a:lstStyle/>
        <a:p>
          <a:endParaRPr lang="en-US"/>
        </a:p>
      </dgm:t>
    </dgm:pt>
    <dgm:pt modelId="{8BF7070A-A941-4A25-B4C6-88F72CE0C5CA}" type="pres">
      <dgm:prSet presAssocID="{4FFCE349-DF80-49A6-8898-345462875ACD}" presName="outerComposite" presStyleCnt="0">
        <dgm:presLayoutVars>
          <dgm:chMax val="5"/>
          <dgm:dir/>
          <dgm:resizeHandles val="exact"/>
        </dgm:presLayoutVars>
      </dgm:prSet>
      <dgm:spPr/>
    </dgm:pt>
    <dgm:pt modelId="{8E4A8163-25B2-4A48-A67C-C5A2F40038FC}" type="pres">
      <dgm:prSet presAssocID="{4FFCE349-DF80-49A6-8898-345462875ACD}" presName="dummyMaxCanvas" presStyleCnt="0">
        <dgm:presLayoutVars/>
      </dgm:prSet>
      <dgm:spPr/>
    </dgm:pt>
    <dgm:pt modelId="{8A861B42-FB13-4017-995C-F9F3D41A444D}" type="pres">
      <dgm:prSet presAssocID="{4FFCE349-DF80-49A6-8898-345462875ACD}" presName="FiveNodes_1" presStyleLbl="node1" presStyleIdx="0" presStyleCnt="5" custLinFactNeighborX="-556" custLinFactNeighborY="0">
        <dgm:presLayoutVars>
          <dgm:bulletEnabled val="1"/>
        </dgm:presLayoutVars>
      </dgm:prSet>
      <dgm:spPr/>
    </dgm:pt>
    <dgm:pt modelId="{8850997E-464D-4913-A775-B8083FBC47E8}" type="pres">
      <dgm:prSet presAssocID="{4FFCE349-DF80-49A6-8898-345462875ACD}" presName="FiveNodes_2" presStyleLbl="node1" presStyleIdx="1" presStyleCnt="5">
        <dgm:presLayoutVars>
          <dgm:bulletEnabled val="1"/>
        </dgm:presLayoutVars>
      </dgm:prSet>
      <dgm:spPr/>
    </dgm:pt>
    <dgm:pt modelId="{B4F8F770-5754-47E5-9F20-DCE2C88A0241}" type="pres">
      <dgm:prSet presAssocID="{4FFCE349-DF80-49A6-8898-345462875ACD}" presName="FiveNodes_3" presStyleLbl="node1" presStyleIdx="2" presStyleCnt="5">
        <dgm:presLayoutVars>
          <dgm:bulletEnabled val="1"/>
        </dgm:presLayoutVars>
      </dgm:prSet>
      <dgm:spPr/>
    </dgm:pt>
    <dgm:pt modelId="{656F3E53-7F02-4CE0-B060-542146B40C98}" type="pres">
      <dgm:prSet presAssocID="{4FFCE349-DF80-49A6-8898-345462875ACD}" presName="FiveNodes_4" presStyleLbl="node1" presStyleIdx="3" presStyleCnt="5">
        <dgm:presLayoutVars>
          <dgm:bulletEnabled val="1"/>
        </dgm:presLayoutVars>
      </dgm:prSet>
      <dgm:spPr/>
    </dgm:pt>
    <dgm:pt modelId="{5A7D939E-F1BB-4C48-B560-0BAD87D6E3FE}" type="pres">
      <dgm:prSet presAssocID="{4FFCE349-DF80-49A6-8898-345462875ACD}" presName="FiveNodes_5" presStyleLbl="node1" presStyleIdx="4" presStyleCnt="5">
        <dgm:presLayoutVars>
          <dgm:bulletEnabled val="1"/>
        </dgm:presLayoutVars>
      </dgm:prSet>
      <dgm:spPr/>
    </dgm:pt>
    <dgm:pt modelId="{220669DB-F41A-4CDB-8D40-CC5836AC1B3B}" type="pres">
      <dgm:prSet presAssocID="{4FFCE349-DF80-49A6-8898-345462875ACD}" presName="FiveConn_1-2" presStyleLbl="fgAccFollowNode1" presStyleIdx="0" presStyleCnt="4">
        <dgm:presLayoutVars>
          <dgm:bulletEnabled val="1"/>
        </dgm:presLayoutVars>
      </dgm:prSet>
      <dgm:spPr/>
    </dgm:pt>
    <dgm:pt modelId="{C584D387-294D-45EC-812A-61FD4A4CDB05}" type="pres">
      <dgm:prSet presAssocID="{4FFCE349-DF80-49A6-8898-345462875ACD}" presName="FiveConn_2-3" presStyleLbl="fgAccFollowNode1" presStyleIdx="1" presStyleCnt="4">
        <dgm:presLayoutVars>
          <dgm:bulletEnabled val="1"/>
        </dgm:presLayoutVars>
      </dgm:prSet>
      <dgm:spPr/>
    </dgm:pt>
    <dgm:pt modelId="{DF311671-D35F-4F41-8A92-117EDA255439}" type="pres">
      <dgm:prSet presAssocID="{4FFCE349-DF80-49A6-8898-345462875ACD}" presName="FiveConn_3-4" presStyleLbl="fgAccFollowNode1" presStyleIdx="2" presStyleCnt="4">
        <dgm:presLayoutVars>
          <dgm:bulletEnabled val="1"/>
        </dgm:presLayoutVars>
      </dgm:prSet>
      <dgm:spPr/>
    </dgm:pt>
    <dgm:pt modelId="{376A1AEC-F3A4-441E-9933-851CBE5899A9}" type="pres">
      <dgm:prSet presAssocID="{4FFCE349-DF80-49A6-8898-345462875ACD}" presName="FiveConn_4-5" presStyleLbl="fgAccFollowNode1" presStyleIdx="3" presStyleCnt="4">
        <dgm:presLayoutVars>
          <dgm:bulletEnabled val="1"/>
        </dgm:presLayoutVars>
      </dgm:prSet>
      <dgm:spPr/>
    </dgm:pt>
    <dgm:pt modelId="{E7488A03-A51E-40CE-AA7F-AAC379A8C435}" type="pres">
      <dgm:prSet presAssocID="{4FFCE349-DF80-49A6-8898-345462875ACD}" presName="FiveNodes_1_text" presStyleLbl="node1" presStyleIdx="4" presStyleCnt="5">
        <dgm:presLayoutVars>
          <dgm:bulletEnabled val="1"/>
        </dgm:presLayoutVars>
      </dgm:prSet>
      <dgm:spPr/>
    </dgm:pt>
    <dgm:pt modelId="{015102B4-05D3-41AE-95DF-73642F03A02D}" type="pres">
      <dgm:prSet presAssocID="{4FFCE349-DF80-49A6-8898-345462875ACD}" presName="FiveNodes_2_text" presStyleLbl="node1" presStyleIdx="4" presStyleCnt="5">
        <dgm:presLayoutVars>
          <dgm:bulletEnabled val="1"/>
        </dgm:presLayoutVars>
      </dgm:prSet>
      <dgm:spPr/>
    </dgm:pt>
    <dgm:pt modelId="{154E27D1-2937-4984-B9E5-63DDEE3BB227}" type="pres">
      <dgm:prSet presAssocID="{4FFCE349-DF80-49A6-8898-345462875ACD}" presName="FiveNodes_3_text" presStyleLbl="node1" presStyleIdx="4" presStyleCnt="5">
        <dgm:presLayoutVars>
          <dgm:bulletEnabled val="1"/>
        </dgm:presLayoutVars>
      </dgm:prSet>
      <dgm:spPr/>
    </dgm:pt>
    <dgm:pt modelId="{B65512C8-29D0-4854-9E18-C5684B5FFB5D}" type="pres">
      <dgm:prSet presAssocID="{4FFCE349-DF80-49A6-8898-345462875ACD}" presName="FiveNodes_4_text" presStyleLbl="node1" presStyleIdx="4" presStyleCnt="5">
        <dgm:presLayoutVars>
          <dgm:bulletEnabled val="1"/>
        </dgm:presLayoutVars>
      </dgm:prSet>
      <dgm:spPr/>
    </dgm:pt>
    <dgm:pt modelId="{9A84FE11-3E47-4167-952D-D648454095D1}" type="pres">
      <dgm:prSet presAssocID="{4FFCE349-DF80-49A6-8898-345462875AC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4F68827-C9BD-4F1C-812B-10981027FA48}" srcId="{4FFCE349-DF80-49A6-8898-345462875ACD}" destId="{776785A4-D6A0-4C96-B921-857B743FDD4B}" srcOrd="4" destOrd="0" parTransId="{14F29951-6482-4484-ABBE-29CDDA2D3CCE}" sibTransId="{784AE1E7-860E-4E18-93D2-A8B241BBECB6}"/>
    <dgm:cxn modelId="{B668063F-0470-4744-A5ED-A4B85115DF7E}" type="presOf" srcId="{DEF43BF7-54B8-46D9-82D9-F3197152DC0B}" destId="{8850997E-464D-4913-A775-B8083FBC47E8}" srcOrd="0" destOrd="0" presId="urn:microsoft.com/office/officeart/2005/8/layout/vProcess5"/>
    <dgm:cxn modelId="{3716144F-0360-4839-B87C-07FBAFB3B19E}" type="presOf" srcId="{54C36C17-3788-413E-8EB5-5D3F182C71F3}" destId="{656F3E53-7F02-4CE0-B060-542146B40C98}" srcOrd="0" destOrd="0" presId="urn:microsoft.com/office/officeart/2005/8/layout/vProcess5"/>
    <dgm:cxn modelId="{8DC5C150-623B-4A64-A5D4-2C8B233B7210}" srcId="{4FFCE349-DF80-49A6-8898-345462875ACD}" destId="{54C36C17-3788-413E-8EB5-5D3F182C71F3}" srcOrd="3" destOrd="0" parTransId="{95F7FC29-A1F1-4E89-A054-95B8371BD883}" sibTransId="{C0446602-DE82-43BB-936D-E7D29017B636}"/>
    <dgm:cxn modelId="{BF410C54-B685-41CA-9205-B5C04B44DB79}" type="presOf" srcId="{CEC600E4-B374-4910-A5CE-03129F5B01E1}" destId="{B4F8F770-5754-47E5-9F20-DCE2C88A0241}" srcOrd="0" destOrd="0" presId="urn:microsoft.com/office/officeart/2005/8/layout/vProcess5"/>
    <dgm:cxn modelId="{B96CF47E-EB36-4E5F-B048-E7B42676E23B}" type="presOf" srcId="{96A56E64-1ECB-4E65-9B4B-2EDDF746391E}" destId="{220669DB-F41A-4CDB-8D40-CC5836AC1B3B}" srcOrd="0" destOrd="0" presId="urn:microsoft.com/office/officeart/2005/8/layout/vProcess5"/>
    <dgm:cxn modelId="{0795ED8C-76E1-4ACB-BB4A-142C72A1EFBC}" type="presOf" srcId="{CEC600E4-B374-4910-A5CE-03129F5B01E1}" destId="{154E27D1-2937-4984-B9E5-63DDEE3BB227}" srcOrd="1" destOrd="0" presId="urn:microsoft.com/office/officeart/2005/8/layout/vProcess5"/>
    <dgm:cxn modelId="{B061F28E-446D-4CF4-B919-ABAAAE2C8D40}" type="presOf" srcId="{C0446602-DE82-43BB-936D-E7D29017B636}" destId="{376A1AEC-F3A4-441E-9933-851CBE5899A9}" srcOrd="0" destOrd="0" presId="urn:microsoft.com/office/officeart/2005/8/layout/vProcess5"/>
    <dgm:cxn modelId="{C7333B91-EE12-4E9B-A477-C4FC6C26ABDE}" type="presOf" srcId="{4FFCE349-DF80-49A6-8898-345462875ACD}" destId="{8BF7070A-A941-4A25-B4C6-88F72CE0C5CA}" srcOrd="0" destOrd="0" presId="urn:microsoft.com/office/officeart/2005/8/layout/vProcess5"/>
    <dgm:cxn modelId="{2CBE0998-B651-4328-B8AA-37FC90B6DE4C}" type="presOf" srcId="{DEF43BF7-54B8-46D9-82D9-F3197152DC0B}" destId="{015102B4-05D3-41AE-95DF-73642F03A02D}" srcOrd="1" destOrd="0" presId="urn:microsoft.com/office/officeart/2005/8/layout/vProcess5"/>
    <dgm:cxn modelId="{0D772A9F-D031-4EE8-9086-0011C6613F52}" type="presOf" srcId="{FEFF9C32-9D90-47C8-807E-9F2597FF9AA1}" destId="{8A861B42-FB13-4017-995C-F9F3D41A444D}" srcOrd="0" destOrd="0" presId="urn:microsoft.com/office/officeart/2005/8/layout/vProcess5"/>
    <dgm:cxn modelId="{FDAC7FAF-7BE7-4B23-983B-66B043859F4F}" srcId="{4FFCE349-DF80-49A6-8898-345462875ACD}" destId="{CEC600E4-B374-4910-A5CE-03129F5B01E1}" srcOrd="2" destOrd="0" parTransId="{EAD509D2-A54C-4AA2-B040-FDE8544DCF3D}" sibTransId="{817C482B-424D-4DE7-A126-10D861316C87}"/>
    <dgm:cxn modelId="{2B45E8AF-98A1-454B-B1E8-A56354A182EE}" type="presOf" srcId="{54C36C17-3788-413E-8EB5-5D3F182C71F3}" destId="{B65512C8-29D0-4854-9E18-C5684B5FFB5D}" srcOrd="1" destOrd="0" presId="urn:microsoft.com/office/officeart/2005/8/layout/vProcess5"/>
    <dgm:cxn modelId="{D8F17AC6-5F8A-45B3-9CF0-806F37D6C99C}" srcId="{4FFCE349-DF80-49A6-8898-345462875ACD}" destId="{FEFF9C32-9D90-47C8-807E-9F2597FF9AA1}" srcOrd="0" destOrd="0" parTransId="{4331E43C-FB0D-4576-8539-FFC0B619A23D}" sibTransId="{96A56E64-1ECB-4E65-9B4B-2EDDF746391E}"/>
    <dgm:cxn modelId="{9163B4D1-DB7B-450A-AE1F-E218BB76B81C}" srcId="{4FFCE349-DF80-49A6-8898-345462875ACD}" destId="{DEF43BF7-54B8-46D9-82D9-F3197152DC0B}" srcOrd="1" destOrd="0" parTransId="{45CE3726-29D6-4DB7-8125-14F0787A6411}" sibTransId="{58C4C1E7-137D-4303-A16D-293B3B488674}"/>
    <dgm:cxn modelId="{C5E7CFD2-EBA2-40E9-9A2B-5B16D6D2D3C6}" type="presOf" srcId="{FEFF9C32-9D90-47C8-807E-9F2597FF9AA1}" destId="{E7488A03-A51E-40CE-AA7F-AAC379A8C435}" srcOrd="1" destOrd="0" presId="urn:microsoft.com/office/officeart/2005/8/layout/vProcess5"/>
    <dgm:cxn modelId="{5D3CD4DC-85B0-4636-A3F3-560892708830}" type="presOf" srcId="{817C482B-424D-4DE7-A126-10D861316C87}" destId="{DF311671-D35F-4F41-8A92-117EDA255439}" srcOrd="0" destOrd="0" presId="urn:microsoft.com/office/officeart/2005/8/layout/vProcess5"/>
    <dgm:cxn modelId="{DB86EFF0-4479-4D41-99E6-9FE61953970C}" type="presOf" srcId="{776785A4-D6A0-4C96-B921-857B743FDD4B}" destId="{9A84FE11-3E47-4167-952D-D648454095D1}" srcOrd="1" destOrd="0" presId="urn:microsoft.com/office/officeart/2005/8/layout/vProcess5"/>
    <dgm:cxn modelId="{849040F4-B87E-40EE-97C3-AFE45550C526}" type="presOf" srcId="{58C4C1E7-137D-4303-A16D-293B3B488674}" destId="{C584D387-294D-45EC-812A-61FD4A4CDB05}" srcOrd="0" destOrd="0" presId="urn:microsoft.com/office/officeart/2005/8/layout/vProcess5"/>
    <dgm:cxn modelId="{613842F7-F7DB-4AB3-82BC-97170897DE44}" type="presOf" srcId="{776785A4-D6A0-4C96-B921-857B743FDD4B}" destId="{5A7D939E-F1BB-4C48-B560-0BAD87D6E3FE}" srcOrd="0" destOrd="0" presId="urn:microsoft.com/office/officeart/2005/8/layout/vProcess5"/>
    <dgm:cxn modelId="{804256E4-B40E-4CF2-B9E2-8EF92812C4DD}" type="presParOf" srcId="{8BF7070A-A941-4A25-B4C6-88F72CE0C5CA}" destId="{8E4A8163-25B2-4A48-A67C-C5A2F40038FC}" srcOrd="0" destOrd="0" presId="urn:microsoft.com/office/officeart/2005/8/layout/vProcess5"/>
    <dgm:cxn modelId="{60406C09-4B86-4018-B688-69C9BC0E578A}" type="presParOf" srcId="{8BF7070A-A941-4A25-B4C6-88F72CE0C5CA}" destId="{8A861B42-FB13-4017-995C-F9F3D41A444D}" srcOrd="1" destOrd="0" presId="urn:microsoft.com/office/officeart/2005/8/layout/vProcess5"/>
    <dgm:cxn modelId="{F5B623F6-812E-467A-90C5-BA86AFDC0AF6}" type="presParOf" srcId="{8BF7070A-A941-4A25-B4C6-88F72CE0C5CA}" destId="{8850997E-464D-4913-A775-B8083FBC47E8}" srcOrd="2" destOrd="0" presId="urn:microsoft.com/office/officeart/2005/8/layout/vProcess5"/>
    <dgm:cxn modelId="{5EBA6181-D8E9-4932-9805-6062D80BDFA5}" type="presParOf" srcId="{8BF7070A-A941-4A25-B4C6-88F72CE0C5CA}" destId="{B4F8F770-5754-47E5-9F20-DCE2C88A0241}" srcOrd="3" destOrd="0" presId="urn:microsoft.com/office/officeart/2005/8/layout/vProcess5"/>
    <dgm:cxn modelId="{C3283B6D-4FC4-4686-9C9A-2D6777CFDC0A}" type="presParOf" srcId="{8BF7070A-A941-4A25-B4C6-88F72CE0C5CA}" destId="{656F3E53-7F02-4CE0-B060-542146B40C98}" srcOrd="4" destOrd="0" presId="urn:microsoft.com/office/officeart/2005/8/layout/vProcess5"/>
    <dgm:cxn modelId="{82012D2E-5014-4DCC-81B5-093CC7984471}" type="presParOf" srcId="{8BF7070A-A941-4A25-B4C6-88F72CE0C5CA}" destId="{5A7D939E-F1BB-4C48-B560-0BAD87D6E3FE}" srcOrd="5" destOrd="0" presId="urn:microsoft.com/office/officeart/2005/8/layout/vProcess5"/>
    <dgm:cxn modelId="{8EC5E767-E2B7-4695-B5F4-04ADCCE9E74B}" type="presParOf" srcId="{8BF7070A-A941-4A25-B4C6-88F72CE0C5CA}" destId="{220669DB-F41A-4CDB-8D40-CC5836AC1B3B}" srcOrd="6" destOrd="0" presId="urn:microsoft.com/office/officeart/2005/8/layout/vProcess5"/>
    <dgm:cxn modelId="{B92F7209-22BE-418B-9C92-21A5F8155186}" type="presParOf" srcId="{8BF7070A-A941-4A25-B4C6-88F72CE0C5CA}" destId="{C584D387-294D-45EC-812A-61FD4A4CDB05}" srcOrd="7" destOrd="0" presId="urn:microsoft.com/office/officeart/2005/8/layout/vProcess5"/>
    <dgm:cxn modelId="{ED32FD11-E136-40F7-819B-EA07D978DE20}" type="presParOf" srcId="{8BF7070A-A941-4A25-B4C6-88F72CE0C5CA}" destId="{DF311671-D35F-4F41-8A92-117EDA255439}" srcOrd="8" destOrd="0" presId="urn:microsoft.com/office/officeart/2005/8/layout/vProcess5"/>
    <dgm:cxn modelId="{186B6CEB-CBE4-4328-BA8A-7668AFF52740}" type="presParOf" srcId="{8BF7070A-A941-4A25-B4C6-88F72CE0C5CA}" destId="{376A1AEC-F3A4-441E-9933-851CBE5899A9}" srcOrd="9" destOrd="0" presId="urn:microsoft.com/office/officeart/2005/8/layout/vProcess5"/>
    <dgm:cxn modelId="{1CA643D2-98D0-49D4-9583-D9A8F35A3168}" type="presParOf" srcId="{8BF7070A-A941-4A25-B4C6-88F72CE0C5CA}" destId="{E7488A03-A51E-40CE-AA7F-AAC379A8C435}" srcOrd="10" destOrd="0" presId="urn:microsoft.com/office/officeart/2005/8/layout/vProcess5"/>
    <dgm:cxn modelId="{16445CE2-4744-4D38-BA33-BF311CF59290}" type="presParOf" srcId="{8BF7070A-A941-4A25-B4C6-88F72CE0C5CA}" destId="{015102B4-05D3-41AE-95DF-73642F03A02D}" srcOrd="11" destOrd="0" presId="urn:microsoft.com/office/officeart/2005/8/layout/vProcess5"/>
    <dgm:cxn modelId="{C7B2C003-4707-4838-A196-65F55975E676}" type="presParOf" srcId="{8BF7070A-A941-4A25-B4C6-88F72CE0C5CA}" destId="{154E27D1-2937-4984-B9E5-63DDEE3BB227}" srcOrd="12" destOrd="0" presId="urn:microsoft.com/office/officeart/2005/8/layout/vProcess5"/>
    <dgm:cxn modelId="{731BBFEF-CAD8-4A2B-8A37-2BCF00CE36AD}" type="presParOf" srcId="{8BF7070A-A941-4A25-B4C6-88F72CE0C5CA}" destId="{B65512C8-29D0-4854-9E18-C5684B5FFB5D}" srcOrd="13" destOrd="0" presId="urn:microsoft.com/office/officeart/2005/8/layout/vProcess5"/>
    <dgm:cxn modelId="{5448735B-D92B-4418-AC96-31DCBCF25074}" type="presParOf" srcId="{8BF7070A-A941-4A25-B4C6-88F72CE0C5CA}" destId="{9A84FE11-3E47-4167-952D-D648454095D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61B42-FB13-4017-995C-F9F3D41A444D}">
      <dsp:nvSpPr>
        <dsp:cNvPr id="0" name=""/>
        <dsp:cNvSpPr/>
      </dsp:nvSpPr>
      <dsp:spPr>
        <a:xfrm>
          <a:off x="0" y="0"/>
          <a:ext cx="7554634" cy="64807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1AFF5"/>
              </a:solidFill>
              <a:latin typeface="Museo Sans 500" panose="02000000000000000000" pitchFamily="2" charset="77"/>
            </a:rPr>
            <a:t>* Introduction to Integration with SESAM</a:t>
          </a:r>
        </a:p>
      </dsp:txBody>
      <dsp:txXfrm>
        <a:off x="18981" y="18981"/>
        <a:ext cx="6779489" cy="610110"/>
      </dsp:txXfrm>
    </dsp:sp>
    <dsp:sp modelId="{8850997E-464D-4913-A775-B8083FBC47E8}">
      <dsp:nvSpPr>
        <dsp:cNvPr id="0" name=""/>
        <dsp:cNvSpPr/>
      </dsp:nvSpPr>
      <dsp:spPr>
        <a:xfrm>
          <a:off x="564144" y="738082"/>
          <a:ext cx="7554634" cy="64807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1AFF5"/>
              </a:solidFill>
              <a:latin typeface="Museo Sans 500" panose="02000000000000000000" pitchFamily="2" charset="77"/>
            </a:rPr>
            <a:t>* Get a basic understanding of how SESAM works</a:t>
          </a:r>
        </a:p>
      </dsp:txBody>
      <dsp:txXfrm>
        <a:off x="583125" y="757063"/>
        <a:ext cx="6531280" cy="610110"/>
      </dsp:txXfrm>
    </dsp:sp>
    <dsp:sp modelId="{B4F8F770-5754-47E5-9F20-DCE2C88A0241}">
      <dsp:nvSpPr>
        <dsp:cNvPr id="0" name=""/>
        <dsp:cNvSpPr/>
      </dsp:nvSpPr>
      <dsp:spPr>
        <a:xfrm>
          <a:off x="1128289" y="1476164"/>
          <a:ext cx="7554634" cy="64807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1AFF5"/>
              </a:solidFill>
              <a:latin typeface="Museo Sans 500" panose="02000000000000000000" pitchFamily="2" charset="77"/>
            </a:rPr>
            <a:t>* Start using SESAM</a:t>
          </a:r>
        </a:p>
      </dsp:txBody>
      <dsp:txXfrm>
        <a:off x="1147270" y="1495145"/>
        <a:ext cx="6531280" cy="610110"/>
      </dsp:txXfrm>
    </dsp:sp>
    <dsp:sp modelId="{656F3E53-7F02-4CE0-B060-542146B40C98}">
      <dsp:nvSpPr>
        <dsp:cNvPr id="0" name=""/>
        <dsp:cNvSpPr/>
      </dsp:nvSpPr>
      <dsp:spPr>
        <a:xfrm>
          <a:off x="1692434" y="2214246"/>
          <a:ext cx="7554634" cy="64807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1AFF5"/>
              </a:solidFill>
              <a:latin typeface="Museo Sans 500" panose="02000000000000000000" pitchFamily="2" charset="77"/>
            </a:rPr>
            <a:t>* Experience connecting data in SESAM and use DTL</a:t>
          </a:r>
        </a:p>
      </dsp:txBody>
      <dsp:txXfrm>
        <a:off x="1711415" y="2233227"/>
        <a:ext cx="6531280" cy="610110"/>
      </dsp:txXfrm>
    </dsp:sp>
    <dsp:sp modelId="{5A7D939E-F1BB-4C48-B560-0BAD87D6E3FE}">
      <dsp:nvSpPr>
        <dsp:cNvPr id="0" name=""/>
        <dsp:cNvSpPr/>
      </dsp:nvSpPr>
      <dsp:spPr>
        <a:xfrm>
          <a:off x="2256578" y="2952328"/>
          <a:ext cx="7554634" cy="64807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>
              <a:solidFill>
                <a:srgbClr val="01AFF5"/>
              </a:solidFill>
              <a:latin typeface="Museo Sans 500" panose="02000000000000000000" pitchFamily="2" charset="77"/>
            </a:rPr>
            <a:t>* The Sesam way – data-driven mindset</a:t>
          </a:r>
        </a:p>
      </dsp:txBody>
      <dsp:txXfrm>
        <a:off x="2275559" y="2971309"/>
        <a:ext cx="6531280" cy="610110"/>
      </dsp:txXfrm>
    </dsp:sp>
    <dsp:sp modelId="{220669DB-F41A-4CDB-8D40-CC5836AC1B3B}">
      <dsp:nvSpPr>
        <dsp:cNvPr id="0" name=""/>
        <dsp:cNvSpPr/>
      </dsp:nvSpPr>
      <dsp:spPr>
        <a:xfrm>
          <a:off x="7133387" y="473452"/>
          <a:ext cx="421246" cy="4212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228167" y="473452"/>
        <a:ext cx="231686" cy="316988"/>
      </dsp:txXfrm>
    </dsp:sp>
    <dsp:sp modelId="{C584D387-294D-45EC-812A-61FD4A4CDB05}">
      <dsp:nvSpPr>
        <dsp:cNvPr id="0" name=""/>
        <dsp:cNvSpPr/>
      </dsp:nvSpPr>
      <dsp:spPr>
        <a:xfrm>
          <a:off x="7697531" y="1211534"/>
          <a:ext cx="421246" cy="4212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792311" y="1211534"/>
        <a:ext cx="231686" cy="316988"/>
      </dsp:txXfrm>
    </dsp:sp>
    <dsp:sp modelId="{DF311671-D35F-4F41-8A92-117EDA255439}">
      <dsp:nvSpPr>
        <dsp:cNvPr id="0" name=""/>
        <dsp:cNvSpPr/>
      </dsp:nvSpPr>
      <dsp:spPr>
        <a:xfrm>
          <a:off x="8261676" y="1938815"/>
          <a:ext cx="421246" cy="4212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356456" y="1938815"/>
        <a:ext cx="231686" cy="316988"/>
      </dsp:txXfrm>
    </dsp:sp>
    <dsp:sp modelId="{376A1AEC-F3A4-441E-9933-851CBE5899A9}">
      <dsp:nvSpPr>
        <dsp:cNvPr id="0" name=""/>
        <dsp:cNvSpPr/>
      </dsp:nvSpPr>
      <dsp:spPr>
        <a:xfrm>
          <a:off x="8825821" y="2684098"/>
          <a:ext cx="421246" cy="4212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920601" y="2684098"/>
        <a:ext cx="231686" cy="316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nb-NO" smtClean="0"/>
              <a:t>03.06.2021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nb-NO" smtClean="0"/>
              <a:t>03.06.2021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nb-NO" smtClean="0"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.firebase@gmail.com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T_(HTTP)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ypertext_Transfer_Protocol#Response_message" TargetMode="Externa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sam.io/configuration.html#the-rest-transform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esam.io/unified/subscription/2317534d-4c01-4e29-8970-6ea165416ef2/pipes/pipe/person-cdp-endpoint/notifications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ulesoft.com/tag/esb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sam.io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l@sesam.io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ltech.com/blogs/significance-system-integrati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ulesoft.com/tag/esb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-readable_medium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ttribute%E2%80%93value_pair" TargetMode="Externa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mailto:paull@sesam.io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esam.io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esam.io/unified/subscription/2317534d-4c01-4e29-8970-6ea165416ef2/pipes/pipe/example-apply-rule/edit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esam.io/unified/subscription/2317534d-4c01-4e29-8970-6ea165416ef2/pipes/pipe/example-apply-rule/edit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Velkommen</a:t>
            </a:r>
          </a:p>
          <a:p>
            <a:r>
              <a:rPr lang="nb-NO" dirty="0">
                <a:cs typeface="Calibri"/>
              </a:rPr>
              <a:t>Info om pauser (prøve på 50 + 10)</a:t>
            </a:r>
          </a:p>
          <a:p>
            <a:endParaRPr lang="nb-NO" dirty="0">
              <a:cs typeface="Calibri"/>
            </a:endParaRPr>
          </a:p>
          <a:p>
            <a:r>
              <a:rPr lang="nb-NO" dirty="0">
                <a:cs typeface="Calibri"/>
              </a:rPr>
              <a:t>Om spørsmål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112DE-1E99-8A41-BA86-334B81D11A2F}" type="slidenum">
              <a:rPr lang="nb-NO" smtClean="0"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J</a:t>
            </a:r>
          </a:p>
          <a:p>
            <a:br>
              <a:rPr lang="nb-NO"/>
            </a:b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improve</a:t>
            </a:r>
            <a:r>
              <a:rPr lang="nb-NO"/>
              <a:t> location info for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44065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J</a:t>
            </a:r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Talk about functions and how they are useful for shaping data. </a:t>
            </a:r>
          </a:p>
          <a:p>
            <a:r>
              <a:rPr lang="nb-NO">
                <a:cs typeface="Calibri"/>
              </a:rPr>
              <a:t>You can pass any dictionary into a function and use logic to get the output you want, just as you can with a normal transform.</a:t>
            </a:r>
            <a:endParaRPr lang="nb-NO" i="1" u="non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89001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</a:t>
            </a:r>
            <a:r>
              <a:rPr lang="nb-NO" err="1"/>
              <a:t>out</a:t>
            </a:r>
            <a:r>
              <a:rPr lang="nb-NO"/>
              <a:t>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Salesforce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</a:t>
            </a:r>
            <a:r>
              <a:rPr lang="nb-NO" err="1"/>
              <a:t>out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519101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b-NO" dirty="0">
                <a:cs typeface="Calibri"/>
              </a:rPr>
              <a:t>D</a:t>
            </a:r>
          </a:p>
          <a:p>
            <a:pPr>
              <a:defRPr/>
            </a:pPr>
            <a:endParaRPr lang="nb-NO" dirty="0">
              <a:cs typeface="Calibri"/>
            </a:endParaRPr>
          </a:p>
          <a:p>
            <a:pPr marL="228600" marR="0" lvl="0" indent="-228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dirty="0">
                <a:cs typeface="Calibri"/>
              </a:rPr>
              <a:t>Publishing to firebase</a:t>
            </a:r>
            <a:endParaRPr lang="nb-NO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dirty="0" err="1">
                <a:cs typeface="Calibri"/>
              </a:rPr>
              <a:t>Each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user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sets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the</a:t>
            </a:r>
            <a:r>
              <a:rPr lang="nb-NO" dirty="0">
                <a:cs typeface="Calibri"/>
              </a:rPr>
              <a:t> url as </a:t>
            </a:r>
            <a:r>
              <a:rPr lang="nb-NO" dirty="0" err="1">
                <a:cs typeface="Calibri"/>
              </a:rPr>
              <a:t>their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name</a:t>
            </a:r>
            <a:r>
              <a:rPr lang="nb-NO" dirty="0">
                <a:cs typeface="Calibri"/>
              </a:rPr>
              <a:t>. This </a:t>
            </a:r>
            <a:r>
              <a:rPr lang="nb-NO" dirty="0" err="1">
                <a:cs typeface="Calibri"/>
              </a:rPr>
              <a:t>will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create</a:t>
            </a:r>
            <a:r>
              <a:rPr lang="nb-NO" dirty="0">
                <a:cs typeface="Calibri"/>
              </a:rPr>
              <a:t> a </a:t>
            </a:r>
            <a:r>
              <a:rPr lang="nb-NO" dirty="0" err="1">
                <a:cs typeface="Calibri"/>
              </a:rPr>
              <a:t>table</a:t>
            </a:r>
            <a:r>
              <a:rPr lang="nb-NO" dirty="0">
                <a:cs typeface="Calibri"/>
              </a:rPr>
              <a:t> for </a:t>
            </a:r>
            <a:r>
              <a:rPr lang="nb-NO" dirty="0" err="1">
                <a:cs typeface="Calibri"/>
              </a:rPr>
              <a:t>their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name</a:t>
            </a:r>
            <a:r>
              <a:rPr lang="nb-NO" dirty="0">
                <a:cs typeface="Calibri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dirty="0">
                <a:cs typeface="Calibri"/>
              </a:rPr>
              <a:t>The microservice </a:t>
            </a:r>
            <a:r>
              <a:rPr lang="nb-NO" dirty="0" err="1">
                <a:cs typeface="Calibri"/>
              </a:rPr>
              <a:t>also</a:t>
            </a:r>
            <a:r>
              <a:rPr lang="nb-NO" dirty="0">
                <a:cs typeface="Calibri"/>
              </a:rPr>
              <a:t> supports </a:t>
            </a:r>
            <a:r>
              <a:rPr lang="nb-NO" dirty="0" err="1">
                <a:cs typeface="Calibri"/>
              </a:rPr>
              <a:t>deletes</a:t>
            </a:r>
            <a:endParaRPr lang="nb-NO" dirty="0"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dirty="0">
                <a:cs typeface="Calibri"/>
              </a:rPr>
              <a:t>Talk </a:t>
            </a:r>
            <a:r>
              <a:rPr lang="nb-NO" dirty="0" err="1">
                <a:cs typeface="Calibri"/>
              </a:rPr>
              <a:t>about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why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we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want</a:t>
            </a:r>
            <a:r>
              <a:rPr lang="nb-NO" dirty="0">
                <a:cs typeface="Calibri"/>
              </a:rPr>
              <a:t> to </a:t>
            </a:r>
            <a:r>
              <a:rPr lang="nb-NO" dirty="0" err="1">
                <a:cs typeface="Calibri"/>
              </a:rPr>
              <a:t>add</a:t>
            </a:r>
            <a:r>
              <a:rPr lang="nb-NO" dirty="0">
                <a:cs typeface="Calibri"/>
              </a:rPr>
              <a:t> timestamp </a:t>
            </a:r>
            <a:r>
              <a:rPr lang="nb-NO" dirty="0" err="1">
                <a:cs typeface="Calibri"/>
              </a:rPr>
              <a:t>property</a:t>
            </a:r>
            <a:r>
              <a:rPr lang="nb-NO" dirty="0">
                <a:cs typeface="Calibri"/>
              </a:rPr>
              <a:t> in </a:t>
            </a:r>
            <a:r>
              <a:rPr lang="nb-NO" dirty="0" err="1">
                <a:cs typeface="Calibri"/>
              </a:rPr>
              <a:t>the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endpoint</a:t>
            </a:r>
            <a:r>
              <a:rPr lang="nb-NO" dirty="0">
                <a:cs typeface="Calibri"/>
              </a:rPr>
              <a:t> pipe and not </a:t>
            </a:r>
            <a:r>
              <a:rPr lang="nb-NO" dirty="0" err="1">
                <a:cs typeface="Calibri"/>
              </a:rPr>
              <a:t>the</a:t>
            </a:r>
            <a:r>
              <a:rPr lang="nb-NO" dirty="0">
                <a:cs typeface="Calibri"/>
              </a:rPr>
              <a:t> </a:t>
            </a:r>
            <a:r>
              <a:rPr lang="nb-NO" dirty="0" err="1">
                <a:cs typeface="Calibri"/>
              </a:rPr>
              <a:t>dataset</a:t>
            </a:r>
            <a:endParaRPr lang="nb-NO" dirty="0"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nb-NO" dirty="0"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endParaRPr lang="nb-NO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dirty="0">
                <a:latin typeface="Museo Sans 300" panose="02000000000000000000" charset="0"/>
              </a:rPr>
              <a:t>Log in to https://firebase.google.com to check out results:</a:t>
            </a:r>
            <a:br>
              <a:rPr lang="sv-SE" sz="1200" dirty="0">
                <a:latin typeface="Museo Sans 300" panose="02000000000000000000" charset="0"/>
              </a:rPr>
            </a:br>
            <a:r>
              <a:rPr lang="sv-SE" sz="1200" dirty="0">
                <a:latin typeface="Museo Sans 300" panose="02000000000000000000" charset="0"/>
              </a:rPr>
              <a:t>E-mail: </a:t>
            </a:r>
            <a:r>
              <a:rPr lang="sv-SE" sz="1200" dirty="0">
                <a:latin typeface="Museo Sans 300" panose="02000000000000000000" charset="0"/>
                <a:hlinkClick r:id="rId3"/>
              </a:rPr>
              <a:t>training.firebase@gmail.com</a:t>
            </a:r>
            <a:br>
              <a:rPr lang="sv-SE" sz="1200" dirty="0">
                <a:latin typeface="Museo Sans 300" panose="02000000000000000000" charset="0"/>
              </a:rPr>
            </a:br>
            <a:r>
              <a:rPr lang="sv-SE" sz="1200" dirty="0">
                <a:latin typeface="Museo Sans 300" panose="02000000000000000000" charset="0"/>
              </a:rPr>
              <a:t>Password: SesamTraining2019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cs typeface="Calibri"/>
              </a:rPr>
              <a:t>J</a:t>
            </a: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endParaRPr lang="en-US" sz="1600">
              <a:cs typeface="Calibri"/>
            </a:endParaRP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cs typeface="Calibri"/>
              </a:rPr>
              <a:t>Introduce MICROSERVICES </a:t>
            </a: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latin typeface="+mn-lt"/>
                <a:cs typeface="Calibri"/>
              </a:rPr>
              <a:t>Where you would use one</a:t>
            </a: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latin typeface="+mn-lt"/>
                <a:cs typeface="Calibri"/>
              </a:rPr>
              <a:t>What it does?</a:t>
            </a: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latin typeface="+mn-lt"/>
                <a:cs typeface="Calibri"/>
              </a:rPr>
              <a:t>Where will we use it?</a:t>
            </a:r>
          </a:p>
          <a:p>
            <a:pPr marL="356870" lvl="3" indent="-26162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endParaRPr lang="en-US" sz="1600">
              <a:latin typeface="+mn-lt"/>
              <a:cs typeface="Calibri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J</a:t>
            </a:r>
          </a:p>
        </p:txBody>
      </p:sp>
      <p:sp>
        <p:nvSpPr>
          <p:cNvPr id="1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B053698-FC16-4647-AF42-C55C0BED235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J</a:t>
            </a:r>
            <a:br>
              <a:rPr lang="en-US" sz="2000" b="0" strike="noStrike" spc="-1">
                <a:latin typeface="Arial"/>
              </a:rPr>
            </a:br>
            <a:r>
              <a:rPr lang="en-US" sz="2000" b="0" strike="noStrike" spc="-1">
                <a:latin typeface="Arial"/>
              </a:rPr>
              <a:t>IOT data – may be not stored in </a:t>
            </a:r>
            <a:r>
              <a:rPr lang="en-US" sz="2000" b="0" strike="noStrike" spc="-1" err="1">
                <a:latin typeface="Arial"/>
              </a:rPr>
              <a:t>sesam</a:t>
            </a:r>
            <a:endParaRPr lang="en-US" sz="2000" b="0" strike="noStrike" spc="-1">
              <a:latin typeface="Arial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No relation to anything else and lots of data</a:t>
            </a:r>
          </a:p>
          <a:p>
            <a:pPr marL="215900" indent="-2159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5900" indent="-215900">
              <a:lnSpc>
                <a:spcPct val="100000"/>
              </a:lnSpc>
            </a:pP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transform performs 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 POST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requests to a HTTP capable endpoint. The service at the endpoint then transforms the entities contained in the request body and returns them in the 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 response message</a:t>
            </a:r>
            <a:r>
              <a:rPr lang="en-GB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28E3A74-0F41-4DEB-B763-64100E22A50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latin typeface="Arial"/>
              </a:rPr>
              <a:t>J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0961BD6-D721-4651-AD8D-F223E9F94D1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J</a:t>
            </a:r>
          </a:p>
          <a:p>
            <a:pPr marL="215900" indent="-21590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LOOM UP CURRENT WEATHER</a:t>
            </a: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HOW TRANSFORM ACTUALLY WORKS</a:t>
            </a:r>
            <a:endParaRPr lang="en-US" sz="2000" b="0" strike="noStrike" spc="-1">
              <a:latin typeface="Arial"/>
              <a:cs typeface="Arial"/>
            </a:endParaRPr>
          </a:p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TYPE OF TRANSFORM AS HTTP</a:t>
            </a:r>
          </a:p>
          <a:p>
            <a:pPr marL="215900" indent="-215900">
              <a:lnSpc>
                <a:spcPct val="100000"/>
              </a:lnSpc>
            </a:pPr>
            <a:endParaRPr lang="en-US" sz="2000" b="0" strike="noStrike" spc="-1">
              <a:latin typeface="Arial"/>
              <a:cs typeface="Arial"/>
            </a:endParaRPr>
          </a:p>
          <a:p>
            <a:pPr marL="215900" indent="-215900"/>
            <a:r>
              <a:rPr lang="en-US" spc="-1">
                <a:hlinkClick r:id="rId3"/>
              </a:rPr>
              <a:t>https://docs.sesam.io/configuration.html#the-rest-transform</a:t>
            </a:r>
            <a:endParaRPr lang="en-US">
              <a:cs typeface="Calibri"/>
            </a:endParaRPr>
          </a:p>
          <a:p>
            <a:pPr marL="215900" indent="-215900"/>
            <a:endParaRPr lang="en-US" spc="-1">
              <a:latin typeface="Calibri"/>
              <a:cs typeface="Calibri"/>
            </a:endParaRPr>
          </a:p>
          <a:p>
            <a:pPr marL="215900" indent="-215900"/>
            <a:endParaRPr lang="en-US" sz="2000" spc="-1">
              <a:latin typeface="Arial"/>
              <a:cs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BD87258-71FD-497C-BFD7-BD075565588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J</a:t>
            </a: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1395176-34E4-4898-800A-1B779D3CF37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5900" indent="-21590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J</a:t>
            </a:r>
          </a:p>
        </p:txBody>
      </p:sp>
      <p:sp>
        <p:nvSpPr>
          <p:cNvPr id="1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1438743-D521-4C50-9ED9-40D770C037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/>
              <a:t>S</a:t>
            </a:r>
          </a:p>
          <a:p>
            <a:pPr marL="228600" indent="-228600">
              <a:buAutoNum type="arabicPeriod"/>
            </a:pPr>
            <a:endParaRPr lang="nb-NO"/>
          </a:p>
          <a:p>
            <a:pPr marL="228600" indent="-228600">
              <a:buAutoNum type="arabicPeriod"/>
            </a:pPr>
            <a:r>
              <a:rPr lang="nb-NO"/>
              <a:t>BEST </a:t>
            </a:r>
            <a:r>
              <a:rPr lang="nb-NO" err="1"/>
              <a:t>practices</a:t>
            </a:r>
            <a:r>
              <a:rPr lang="nb-NO"/>
              <a:t> – Metadata, tags</a:t>
            </a:r>
          </a:p>
          <a:p>
            <a:pPr marL="228600" indent="-228600">
              <a:buAutoNum type="arabicPeriod"/>
            </a:pPr>
            <a:r>
              <a:rPr lang="nb-NO" err="1">
                <a:cs typeface="Calibri"/>
              </a:rPr>
              <a:t>Consent</a:t>
            </a:r>
            <a:r>
              <a:rPr lang="nb-NO">
                <a:cs typeface="Calibri"/>
              </a:rPr>
              <a:t> management </a:t>
            </a:r>
            <a:r>
              <a:rPr lang="nb-NO" err="1">
                <a:cs typeface="Calibri"/>
              </a:rPr>
              <a:t>perhaps</a:t>
            </a:r>
            <a:r>
              <a:rPr lang="nb-NO">
                <a:cs typeface="Calibri"/>
              </a:rPr>
              <a:t>, </a:t>
            </a:r>
            <a:r>
              <a:rPr lang="nb-NO" err="1">
                <a:cs typeface="Calibri"/>
              </a:rPr>
              <a:t>find</a:t>
            </a:r>
            <a:r>
              <a:rPr lang="nb-NO">
                <a:cs typeface="Calibri"/>
              </a:rPr>
              <a:t> filter </a:t>
            </a:r>
            <a:r>
              <a:rPr lang="nb-NO" err="1">
                <a:cs typeface="Calibri"/>
              </a:rPr>
              <a:t>etc</a:t>
            </a:r>
            <a:r>
              <a:rPr lang="nb-NO">
                <a:cs typeface="Calibri"/>
              </a:rPr>
              <a:t>-</a:t>
            </a:r>
          </a:p>
          <a:p>
            <a:pPr marL="228600" indent="-228600">
              <a:buAutoNum type="arabicPeriod"/>
            </a:pPr>
            <a:endParaRPr lang="nb-NO">
              <a:cs typeface="Calibri"/>
            </a:endParaRPr>
          </a:p>
          <a:p>
            <a:pPr marL="228600" indent="-228600">
              <a:buAutoNum type="arabicPeriod"/>
            </a:pPr>
            <a:r>
              <a:rPr lang="nb-NO">
                <a:cs typeface="Calibri"/>
              </a:rPr>
              <a:t>Hop to </a:t>
            </a:r>
            <a:r>
              <a:rPr lang="nb-NO" err="1">
                <a:cs typeface="Calibri"/>
              </a:rPr>
              <a:t>consent</a:t>
            </a:r>
            <a:r>
              <a:rPr lang="nb-NO">
                <a:cs typeface="Calibri"/>
              </a:rPr>
              <a:t> pipe, filter </a:t>
            </a:r>
            <a:r>
              <a:rPr lang="nb-NO" err="1">
                <a:cs typeface="Calibri"/>
              </a:rPr>
              <a:t>people</a:t>
            </a:r>
            <a:r>
              <a:rPr lang="nb-NO">
                <a:cs typeface="Calibri"/>
              </a:rPr>
              <a:t> </a:t>
            </a:r>
            <a:r>
              <a:rPr lang="nb-NO" err="1">
                <a:cs typeface="Calibri"/>
              </a:rPr>
              <a:t>who</a:t>
            </a:r>
            <a:r>
              <a:rPr lang="nb-NO">
                <a:cs typeface="Calibri"/>
              </a:rPr>
              <a:t> have – </a:t>
            </a:r>
            <a:r>
              <a:rPr lang="nb-NO" err="1">
                <a:cs typeface="Calibri"/>
              </a:rPr>
              <a:t>use</a:t>
            </a:r>
            <a:r>
              <a:rPr lang="nb-NO">
                <a:cs typeface="Calibri"/>
              </a:rPr>
              <a:t> global person as </a:t>
            </a:r>
            <a:r>
              <a:rPr lang="nb-NO" err="1">
                <a:cs typeface="Calibri"/>
              </a:rPr>
              <a:t>source</a:t>
            </a:r>
            <a:endParaRPr lang="nb-NO">
              <a:cs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>
                <a:cs typeface="Calibri"/>
              </a:rPr>
              <a:t>J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latin typeface="Museo Sans 300" panose="02000000000000000000" charset="0"/>
              </a:rPr>
              <a:t>USER AKER OR IF NOT AT AKER: FIREBASE FOR THIS</a:t>
            </a:r>
          </a:p>
          <a:p>
            <a:endParaRPr lang="sv-SE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 charset="0"/>
              </a:rPr>
              <a:t>Show SQL source- talk </a:t>
            </a:r>
            <a:r>
              <a:rPr lang="sv-SE" sz="1200" err="1">
                <a:latin typeface="Museo Sans 300" panose="02000000000000000000" charset="0"/>
              </a:rPr>
              <a:t>about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our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entire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flow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of</a:t>
            </a:r>
            <a:r>
              <a:rPr lang="sv-SE" sz="1200">
                <a:latin typeface="Museo Sans 300" panose="02000000000000000000" charset="0"/>
              </a:rPr>
              <a:t> data – from SQL to back</a:t>
            </a:r>
            <a:endParaRPr lang="sv-SE"/>
          </a:p>
          <a:p>
            <a:pPr algn="l"/>
            <a:r>
              <a:rPr lang="sv-SE" sz="1200" err="1">
                <a:latin typeface="Museo Sans 300" panose="02000000000000000000" charset="0"/>
              </a:rPr>
              <a:t>Talking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points</a:t>
            </a:r>
            <a:br>
              <a:rPr lang="sv-SE" sz="1200">
                <a:latin typeface="Museo Sans 300" panose="02000000000000000000" charset="0"/>
              </a:rPr>
            </a:br>
            <a:r>
              <a:rPr lang="sv-SE" sz="1200">
                <a:latin typeface="Museo Sans 300" panose="02000000000000000000" charset="0"/>
              </a:rPr>
              <a:t>-   Best </a:t>
            </a:r>
            <a:r>
              <a:rPr lang="sv-SE" sz="1200" err="1">
                <a:latin typeface="Museo Sans 300" panose="02000000000000000000" charset="0"/>
              </a:rPr>
              <a:t>Practices</a:t>
            </a:r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 charset="0"/>
              </a:rPr>
              <a:t>-   </a:t>
            </a:r>
            <a:r>
              <a:rPr lang="sv-SE" sz="1200" err="1">
                <a:latin typeface="Museo Sans 300" panose="02000000000000000000" charset="0"/>
              </a:rPr>
              <a:t>Explain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properties</a:t>
            </a:r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 charset="0"/>
              </a:rPr>
              <a:t>-   -   Schema Less</a:t>
            </a:r>
          </a:p>
          <a:p>
            <a:pPr algn="l"/>
            <a:r>
              <a:rPr lang="sv-SE" sz="1200">
                <a:latin typeface="Museo Sans 300" panose="02000000000000000000" charset="0"/>
              </a:rPr>
              <a:t>-   Sink: </a:t>
            </a:r>
            <a:r>
              <a:rPr lang="sv-SE" sz="1200" err="1">
                <a:latin typeface="Museo Sans 300" panose="02000000000000000000" charset="0"/>
              </a:rPr>
              <a:t>datasets</a:t>
            </a:r>
            <a:r>
              <a:rPr lang="sv-SE" sz="1200">
                <a:latin typeface="Museo Sans 300" panose="02000000000000000000" charset="0"/>
              </a:rPr>
              <a:t> (DATAHUB)</a:t>
            </a:r>
          </a:p>
          <a:p>
            <a:pPr algn="l"/>
            <a:r>
              <a:rPr lang="sv-SE" sz="1200">
                <a:latin typeface="Museo Sans 300" panose="02000000000000000000" charset="0"/>
              </a:rPr>
              <a:t>-  </a:t>
            </a:r>
          </a:p>
          <a:p>
            <a:pPr algn="l"/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 charset="0"/>
              </a:rPr>
              <a:t>###################</a:t>
            </a:r>
          </a:p>
          <a:p>
            <a:pPr marL="228600" indent="-228600" algn="l">
              <a:buAutoNum type="arabicPeriod"/>
            </a:pPr>
            <a:endParaRPr lang="nb-NO"/>
          </a:p>
          <a:p>
            <a:pPr algn="l"/>
            <a:r>
              <a:rPr lang="sv-SE" sz="1200" err="1">
                <a:latin typeface="Museo Sans 300" panose="02000000000000000000" charset="0"/>
              </a:rPr>
              <a:t>Scope</a:t>
            </a:r>
            <a:r>
              <a:rPr lang="sv-SE" sz="1200">
                <a:latin typeface="Museo Sans 300" panose="02000000000000000000" charset="0"/>
              </a:rPr>
              <a:t> : Get data from a source system – </a:t>
            </a:r>
            <a:r>
              <a:rPr lang="sv-SE" sz="1200" err="1">
                <a:latin typeface="Museo Sans 300" panose="02000000000000000000" charset="0"/>
              </a:rPr>
              <a:t>through</a:t>
            </a:r>
            <a:r>
              <a:rPr lang="sv-SE" sz="1200">
                <a:latin typeface="Museo Sans 300" panose="02000000000000000000" charset="0"/>
              </a:rPr>
              <a:t> a </a:t>
            </a:r>
            <a:r>
              <a:rPr lang="sv-SE" sz="1200" err="1">
                <a:latin typeface="Museo Sans 300" panose="02000000000000000000" charset="0"/>
              </a:rPr>
              <a:t>pipe</a:t>
            </a:r>
            <a:r>
              <a:rPr lang="sv-SE" sz="1200">
                <a:latin typeface="Museo Sans 300" panose="02000000000000000000" charset="0"/>
              </a:rPr>
              <a:t> – in to a </a:t>
            </a:r>
            <a:r>
              <a:rPr lang="sv-SE" sz="1200" err="1">
                <a:latin typeface="Museo Sans 300" panose="02000000000000000000" charset="0"/>
              </a:rPr>
              <a:t>dataset</a:t>
            </a:r>
            <a:r>
              <a:rPr lang="sv-SE" sz="1200">
                <a:latin typeface="Museo Sans 300" panose="02000000000000000000" charset="0"/>
              </a:rPr>
              <a:t> in Sesam. </a:t>
            </a:r>
          </a:p>
          <a:p>
            <a:r>
              <a:rPr lang="sv-SE" sz="1200">
                <a:latin typeface="Museo Sans 300" panose="02000000000000000000" charset="0"/>
              </a:rPr>
              <a:t>i. Set </a:t>
            </a:r>
            <a:r>
              <a:rPr lang="sv-SE" sz="1200" err="1">
                <a:latin typeface="Museo Sans 300" panose="02000000000000000000" charset="0"/>
              </a:rPr>
              <a:t>up</a:t>
            </a:r>
            <a:r>
              <a:rPr lang="sv-SE" sz="1200">
                <a:latin typeface="Museo Sans 300" panose="02000000000000000000" charset="0"/>
              </a:rPr>
              <a:t> system</a:t>
            </a:r>
          </a:p>
          <a:p>
            <a:pPr marL="357505" lvl="1" indent="0">
              <a:buNone/>
            </a:pPr>
            <a:r>
              <a:rPr lang="sv-SE" sz="1200">
                <a:latin typeface="Museo Sans 300" panose="02000000000000000000" charset="0"/>
              </a:rPr>
              <a:t>- </a:t>
            </a:r>
            <a:r>
              <a:rPr lang="sv-SE" sz="1200" err="1">
                <a:latin typeface="Museo Sans 300" panose="02000000000000000000" charset="0"/>
              </a:rPr>
              <a:t>Properties</a:t>
            </a:r>
            <a:r>
              <a:rPr lang="sv-SE" sz="1200">
                <a:latin typeface="Museo Sans 300" panose="02000000000000000000" charset="0"/>
              </a:rPr>
              <a:t> in the system</a:t>
            </a:r>
          </a:p>
          <a:p>
            <a:r>
              <a:rPr lang="sv-SE" sz="1200" err="1">
                <a:latin typeface="Museo Sans 300" panose="02000000000000000000" charset="0"/>
              </a:rPr>
              <a:t>Usernames</a:t>
            </a:r>
            <a:r>
              <a:rPr lang="sv-SE" sz="1200">
                <a:latin typeface="Museo Sans 300" panose="02000000000000000000" charset="0"/>
              </a:rPr>
              <a:t>/</a:t>
            </a:r>
            <a:r>
              <a:rPr lang="sv-SE" sz="1200" err="1">
                <a:latin typeface="Museo Sans 300" panose="02000000000000000000" charset="0"/>
              </a:rPr>
              <a:t>passwords</a:t>
            </a:r>
            <a:r>
              <a:rPr lang="sv-SE" sz="1200">
                <a:latin typeface="Museo Sans 300" panose="02000000000000000000" charset="0"/>
              </a:rPr>
              <a:t>/ports etc.</a:t>
            </a:r>
          </a:p>
          <a:p>
            <a:pPr marL="357505" lvl="1" indent="0">
              <a:buNone/>
            </a:pPr>
            <a:r>
              <a:rPr lang="sv-SE" sz="1200" err="1">
                <a:latin typeface="Museo Sans 300" panose="02000000000000000000" charset="0"/>
              </a:rPr>
              <a:t>Secrets</a:t>
            </a:r>
            <a:r>
              <a:rPr lang="sv-SE" sz="1200">
                <a:latin typeface="Museo Sans 300" panose="02000000000000000000" charset="0"/>
              </a:rPr>
              <a:t> and </a:t>
            </a:r>
            <a:r>
              <a:rPr lang="sv-SE" sz="1200" err="1">
                <a:latin typeface="Museo Sans 300" panose="02000000000000000000" charset="0"/>
              </a:rPr>
              <a:t>variables</a:t>
            </a:r>
            <a:endParaRPr lang="sv-SE" sz="1200">
              <a:latin typeface="Museo Sans 300" panose="02000000000000000000" charset="0"/>
            </a:endParaRPr>
          </a:p>
          <a:p>
            <a:r>
              <a:rPr lang="sv-SE" sz="1200" err="1">
                <a:latin typeface="Museo Sans 300" panose="02000000000000000000" charset="0"/>
              </a:rPr>
              <a:t>Name</a:t>
            </a:r>
            <a:r>
              <a:rPr lang="sv-SE" sz="1200">
                <a:latin typeface="Museo Sans 300" panose="02000000000000000000" charset="0"/>
              </a:rPr>
              <a:t>/id </a:t>
            </a:r>
            <a:r>
              <a:rPr lang="sv-SE" sz="1200" err="1">
                <a:latin typeface="Museo Sans 300" panose="02000000000000000000" charset="0"/>
              </a:rPr>
              <a:t>of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everything</a:t>
            </a:r>
            <a:r>
              <a:rPr lang="sv-SE" sz="1200">
                <a:latin typeface="Museo Sans 300" panose="02000000000000000000" charset="0"/>
              </a:rPr>
              <a:t> is </a:t>
            </a:r>
            <a:r>
              <a:rPr lang="sv-SE" sz="1200" err="1">
                <a:latin typeface="Museo Sans 300" panose="02000000000000000000" charset="0"/>
              </a:rPr>
              <a:t>important</a:t>
            </a:r>
            <a:endParaRPr lang="sv-SE" sz="1200">
              <a:latin typeface="Museo Sans 300" panose="02000000000000000000" charset="0"/>
            </a:endParaRPr>
          </a:p>
          <a:p>
            <a:r>
              <a:rPr lang="sv-SE" sz="1200">
                <a:cs typeface="Calibri Light"/>
              </a:rPr>
              <a:t>S</a:t>
            </a:r>
            <a:r>
              <a:rPr lang="sv-SE" sz="1200">
                <a:latin typeface="Museo Sans 300" panose="02000000000000000000" charset="0"/>
              </a:rPr>
              <a:t>et </a:t>
            </a:r>
            <a:r>
              <a:rPr lang="sv-SE" sz="1200" err="1">
                <a:latin typeface="Museo Sans 300" panose="02000000000000000000" charset="0"/>
              </a:rPr>
              <a:t>up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pipe</a:t>
            </a:r>
            <a:endParaRPr lang="sv-SE" sz="1200">
              <a:latin typeface="Museo Sans 300" panose="02000000000000000000" charset="0"/>
            </a:endParaRPr>
          </a:p>
          <a:p>
            <a:pPr lvl="1" indent="0">
              <a:buNone/>
            </a:pPr>
            <a:r>
              <a:rPr lang="sv-SE" sz="1200" err="1">
                <a:latin typeface="Museo Sans 300" panose="02000000000000000000" charset="0"/>
              </a:rPr>
              <a:t>Properties</a:t>
            </a:r>
            <a:endParaRPr lang="sv-SE" sz="1200">
              <a:latin typeface="Museo Sans 300" panose="02000000000000000000" charset="0"/>
            </a:endParaRPr>
          </a:p>
          <a:p>
            <a:pPr lvl="1" indent="0">
              <a:buNone/>
            </a:pPr>
            <a:r>
              <a:rPr lang="sv-SE" sz="1200">
                <a:latin typeface="Museo Sans 300" panose="02000000000000000000" charset="0"/>
              </a:rPr>
              <a:t>Blocks  (Source, Transform, Pump) **sink = implicit**</a:t>
            </a:r>
          </a:p>
          <a:p>
            <a:r>
              <a:rPr lang="sv-SE" sz="1200" err="1">
                <a:latin typeface="Museo Sans 300" panose="02000000000000000000" charset="0"/>
              </a:rPr>
              <a:t>Run</a:t>
            </a:r>
            <a:r>
              <a:rPr lang="sv-SE" sz="1200">
                <a:latin typeface="Museo Sans 300" panose="02000000000000000000" charset="0"/>
              </a:rPr>
              <a:t> </a:t>
            </a:r>
            <a:r>
              <a:rPr lang="sv-SE" sz="1200" err="1">
                <a:latin typeface="Museo Sans 300" panose="02000000000000000000" charset="0"/>
              </a:rPr>
              <a:t>pipe</a:t>
            </a:r>
            <a:r>
              <a:rPr lang="sv-SE" sz="1200">
                <a:latin typeface="Museo Sans 300" panose="02000000000000000000" charset="0"/>
              </a:rPr>
              <a:t> and look at </a:t>
            </a:r>
            <a:r>
              <a:rPr lang="sv-SE" sz="1200" err="1">
                <a:latin typeface="Museo Sans 300" panose="02000000000000000000" charset="0"/>
              </a:rPr>
              <a:t>dataset</a:t>
            </a:r>
            <a:r>
              <a:rPr lang="sv-SE" sz="1200">
                <a:latin typeface="Museo Sans 300" panose="02000000000000000000" charset="0"/>
              </a:rPr>
              <a:t>.</a:t>
            </a:r>
          </a:p>
          <a:p>
            <a:pPr marL="228600" indent="-228600">
              <a:buAutoNum type="arabicPeriod"/>
            </a:pPr>
            <a:endParaRPr lang="nb-NO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sz="1200" b="1">
                <a:latin typeface="Museo Sans 300" panose="02000000000000000000" charset="0"/>
              </a:rPr>
              <a:t>Target </a:t>
            </a:r>
            <a:r>
              <a:rPr lang="nb-NO" sz="1200" b="1" err="1">
                <a:latin typeface="Museo Sans 300" panose="02000000000000000000" charset="0"/>
              </a:rPr>
              <a:t>Entity</a:t>
            </a:r>
            <a:r>
              <a:rPr lang="nb-NO" sz="1200" b="1">
                <a:latin typeface="Museo Sans 300" panose="02000000000000000000" charset="0"/>
              </a:rPr>
              <a:t> from </a:t>
            </a:r>
            <a:r>
              <a:rPr lang="nb-NO" sz="1200" b="1" err="1">
                <a:latin typeface="Museo Sans 300" panose="02000000000000000000" charset="0"/>
              </a:rPr>
              <a:t>lesson</a:t>
            </a:r>
            <a:r>
              <a:rPr lang="nb-NO" sz="1200" b="1">
                <a:latin typeface="Museo Sans 300" panose="02000000000000000000" charset="0"/>
              </a:rPr>
              <a:t> 4 is </a:t>
            </a:r>
            <a:r>
              <a:rPr lang="nb-NO" sz="1200" b="1" err="1">
                <a:latin typeface="Museo Sans 300" panose="02000000000000000000" charset="0"/>
              </a:rPr>
              <a:t>posted</a:t>
            </a:r>
            <a:r>
              <a:rPr lang="nb-NO" sz="1200" b="1">
                <a:latin typeface="Museo Sans 300" panose="02000000000000000000" charset="0"/>
              </a:rPr>
              <a:t> to </a:t>
            </a:r>
            <a:r>
              <a:rPr lang="nb-NO" sz="1200" b="1" err="1">
                <a:latin typeface="Museo Sans 300" panose="02000000000000000000" charset="0"/>
              </a:rPr>
              <a:t>sql</a:t>
            </a:r>
            <a:r>
              <a:rPr lang="nb-NO" sz="1200" b="1">
                <a:latin typeface="Museo Sans 300" panose="02000000000000000000" charset="0"/>
              </a:rPr>
              <a:t> </a:t>
            </a:r>
            <a:r>
              <a:rPr lang="nb-NO" sz="1200" b="1" err="1">
                <a:latin typeface="Museo Sans 300" panose="02000000000000000000" charset="0"/>
              </a:rPr>
              <a:t>table</a:t>
            </a:r>
            <a:r>
              <a:rPr lang="nb-NO" sz="1200" b="1">
                <a:latin typeface="Museo Sans 300" panose="02000000000000000000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sz="1200" b="1" err="1">
                <a:latin typeface="Museo Sans 300" panose="02000000000000000000" charset="0"/>
                <a:cs typeface="Calibri"/>
              </a:rPr>
              <a:t>Fix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schema</a:t>
            </a:r>
            <a:r>
              <a:rPr lang="nb-NO" sz="1200" b="1">
                <a:latin typeface="Museo Sans 300" panose="02000000000000000000" charset="0"/>
                <a:cs typeface="Calibri"/>
              </a:rPr>
              <a:t> so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that</a:t>
            </a:r>
            <a:r>
              <a:rPr lang="nb-NO" sz="1200" b="1">
                <a:latin typeface="Museo Sans 300" panose="02000000000000000000" charset="0"/>
                <a:cs typeface="Calibri"/>
              </a:rPr>
              <a:t> it matches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the</a:t>
            </a:r>
            <a:r>
              <a:rPr lang="nb-NO" sz="1200" b="1">
                <a:latin typeface="Museo Sans 300" panose="02000000000000000000" charset="0"/>
                <a:cs typeface="Calibri"/>
              </a:rPr>
              <a:t> data.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We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can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also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use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consents</a:t>
            </a:r>
            <a:r>
              <a:rPr lang="nb-NO" sz="1200" b="1">
                <a:latin typeface="Museo Sans 300" panose="02000000000000000000" charset="0"/>
                <a:cs typeface="Calibri"/>
              </a:rPr>
              <a:t> to filter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out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people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here</a:t>
            </a:r>
            <a:r>
              <a:rPr lang="nb-NO" sz="1200" b="1">
                <a:latin typeface="Museo Sans 300" panose="02000000000000000000" charset="0"/>
                <a:cs typeface="Calibri"/>
              </a:rPr>
              <a:t>. If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that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works</a:t>
            </a:r>
            <a:r>
              <a:rPr lang="nb-NO" sz="1200" b="1">
                <a:latin typeface="Museo Sans 300" panose="02000000000000000000" charset="0"/>
                <a:cs typeface="Calibri"/>
              </a:rPr>
              <a:t> for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you</a:t>
            </a:r>
            <a:r>
              <a:rPr lang="nb-NO" sz="1200" b="1">
                <a:latin typeface="Museo Sans 300" panose="02000000000000000000" charset="0"/>
                <a:cs typeface="Calibri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nb-NO" sz="1200" b="1">
                <a:latin typeface="Museo Sans 300" panose="02000000000000000000" charset="0"/>
                <a:cs typeface="Calibri"/>
              </a:rPr>
              <a:t>Database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schema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needs</a:t>
            </a:r>
            <a:r>
              <a:rPr lang="nb-NO" sz="1200" b="1">
                <a:latin typeface="Museo Sans 300" panose="02000000000000000000" charset="0"/>
                <a:cs typeface="Calibri"/>
              </a:rPr>
              <a:t> to be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tested</a:t>
            </a:r>
            <a:r>
              <a:rPr lang="nb-NO" sz="1200" b="1">
                <a:latin typeface="Museo Sans 300" panose="02000000000000000000" charset="0"/>
                <a:cs typeface="Calibri"/>
              </a:rPr>
              <a:t> for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the</a:t>
            </a:r>
            <a:r>
              <a:rPr lang="nb-NO" sz="1200" b="1">
                <a:latin typeface="Museo Sans 300" panose="02000000000000000000" charset="0"/>
                <a:cs typeface="Calibri"/>
              </a:rPr>
              <a:t> output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of</a:t>
            </a:r>
            <a:r>
              <a:rPr lang="nb-NO" sz="1200" b="1">
                <a:latin typeface="Museo Sans 300" panose="02000000000000000000" charset="0"/>
                <a:cs typeface="Calibri"/>
              </a:rPr>
              <a:t>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the</a:t>
            </a:r>
            <a:r>
              <a:rPr lang="nb-NO" sz="1200" b="1">
                <a:latin typeface="Museo Sans 300" panose="02000000000000000000" charset="0"/>
                <a:cs typeface="Calibri"/>
              </a:rPr>
              <a:t> lesson4/6 target </a:t>
            </a:r>
            <a:r>
              <a:rPr lang="nb-NO" sz="1200" b="1" err="1">
                <a:latin typeface="Museo Sans 300" panose="02000000000000000000" charset="0"/>
                <a:cs typeface="Calibri"/>
              </a:rPr>
              <a:t>entity</a:t>
            </a:r>
            <a:endParaRPr lang="nb-NO">
              <a:cs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>
                <a:latin typeface="Museo Sans 300" panose="02000000000000000000" charset="0"/>
              </a:rPr>
              <a:t>ENJOY</a:t>
            </a:r>
          </a:p>
          <a:p>
            <a:pPr marL="342900" indent="-342900">
              <a:buAutoNum type="arabicPeriod"/>
            </a:pPr>
            <a:r>
              <a:rPr lang="nb-NO">
                <a:cs typeface="Calibri"/>
              </a:rPr>
              <a:t>API? </a:t>
            </a:r>
            <a:r>
              <a:rPr lang="nb-NO" err="1">
                <a:cs typeface="Calibri"/>
              </a:rPr>
              <a:t>Pubsub</a:t>
            </a:r>
            <a:r>
              <a:rPr lang="nb-NO">
                <a:cs typeface="Calibri"/>
              </a:rPr>
              <a:t>? 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 err="1">
                <a:latin typeface="Museo Sans 300" panose="02000000000000000000" charset="0"/>
              </a:rPr>
              <a:t>Publish</a:t>
            </a:r>
            <a:r>
              <a:rPr lang="sv-SE" sz="1200" b="1">
                <a:latin typeface="Museo Sans 300" panose="02000000000000000000" charset="0"/>
              </a:rPr>
              <a:t> </a:t>
            </a:r>
            <a:r>
              <a:rPr lang="sv-SE" sz="1200" b="1" err="1">
                <a:latin typeface="Museo Sans 300" panose="02000000000000000000" charset="0"/>
              </a:rPr>
              <a:t>some</a:t>
            </a:r>
            <a:r>
              <a:rPr lang="sv-SE" sz="1200" b="1">
                <a:latin typeface="Museo Sans 300" panose="02000000000000000000" charset="0"/>
              </a:rPr>
              <a:t> data to </a:t>
            </a:r>
            <a:r>
              <a:rPr lang="sv-SE" sz="1200" b="1" err="1">
                <a:latin typeface="Museo Sans 300" panose="02000000000000000000" charset="0"/>
              </a:rPr>
              <a:t>csvendpoint</a:t>
            </a:r>
            <a:r>
              <a:rPr lang="sv-SE" sz="1200" b="1">
                <a:latin typeface="Museo Sans 300" panose="02000000000000000000" charset="0"/>
              </a:rPr>
              <a:t> and get it down in a </a:t>
            </a:r>
            <a:r>
              <a:rPr lang="sv-SE" sz="1200" b="1" err="1">
                <a:latin typeface="Museo Sans 300" panose="02000000000000000000" charset="0"/>
              </a:rPr>
              <a:t>lesson</a:t>
            </a:r>
            <a:r>
              <a:rPr lang="sv-SE" sz="1200" b="1">
                <a:latin typeface="Museo Sans 300" panose="02000000000000000000" charset="0"/>
              </a:rPr>
              <a:t>, </a:t>
            </a:r>
            <a:r>
              <a:rPr lang="sv-SE" sz="1200" b="1" err="1">
                <a:latin typeface="Museo Sans 300" panose="02000000000000000000" charset="0"/>
              </a:rPr>
              <a:t>might</a:t>
            </a:r>
            <a:r>
              <a:rPr lang="sv-SE" sz="1200" b="1">
                <a:latin typeface="Museo Sans 300" panose="02000000000000000000" charset="0"/>
              </a:rPr>
              <a:t> be just </a:t>
            </a:r>
            <a:r>
              <a:rPr lang="sv-SE" sz="1200" b="1" err="1">
                <a:latin typeface="Museo Sans 300" panose="02000000000000000000" charset="0"/>
              </a:rPr>
              <a:t>something</a:t>
            </a:r>
            <a:r>
              <a:rPr lang="sv-SE" sz="1200" b="1">
                <a:latin typeface="Museo Sans 300" panose="02000000000000000000" charset="0"/>
              </a:rPr>
              <a:t> for show.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>
                <a:latin typeface="Museo Sans 300" panose="02000000000000000000" charset="0"/>
              </a:rPr>
              <a:t>Talk </a:t>
            </a:r>
            <a:r>
              <a:rPr lang="sv-SE" sz="1200" b="1" err="1">
                <a:latin typeface="Museo Sans 300" panose="02000000000000000000" charset="0"/>
              </a:rPr>
              <a:t>about</a:t>
            </a:r>
            <a:r>
              <a:rPr lang="sv-SE" sz="1200" b="1">
                <a:latin typeface="Museo Sans 300" panose="02000000000000000000" charset="0"/>
              </a:rPr>
              <a:t> API and JWT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>
                <a:latin typeface="Museo Sans 300" panose="02000000000000000000" charset="0"/>
              </a:rPr>
              <a:t>Show API/Sesam </a:t>
            </a:r>
            <a:r>
              <a:rPr lang="sv-SE" sz="1200" b="1" err="1">
                <a:latin typeface="Museo Sans 300" panose="02000000000000000000" charset="0"/>
              </a:rPr>
              <a:t>Client</a:t>
            </a:r>
            <a:r>
              <a:rPr lang="sv-SE" sz="1200" b="1">
                <a:latin typeface="Museo Sans 300" panose="02000000000000000000" charset="0"/>
              </a:rPr>
              <a:t> ?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E</a:t>
            </a:r>
          </a:p>
          <a:p>
            <a:pPr>
              <a:defRPr/>
            </a:pPr>
            <a:endParaRPr lang="sv-SE"/>
          </a:p>
          <a:p>
            <a:pPr>
              <a:defRPr/>
            </a:pPr>
            <a:r>
              <a:rPr lang="sv-SE" err="1"/>
              <a:t>Notifications</a:t>
            </a:r>
            <a:r>
              <a:rPr lang="sv-SE"/>
              <a:t>/</a:t>
            </a:r>
            <a:r>
              <a:rPr lang="sv-SE" err="1"/>
              <a:t>monitoring</a:t>
            </a:r>
            <a:endParaRPr lang="sv-SE"/>
          </a:p>
          <a:p>
            <a:pPr>
              <a:defRPr/>
            </a:pPr>
            <a:r>
              <a:rPr lang="sv-SE" err="1">
                <a:cs typeface="Calibri"/>
              </a:rPr>
              <a:t>Automatic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update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of</a:t>
            </a:r>
            <a:r>
              <a:rPr lang="sv-SE">
                <a:cs typeface="Calibri"/>
              </a:rPr>
              <a:t> status page </a:t>
            </a:r>
            <a:r>
              <a:rPr lang="sv-SE" err="1">
                <a:cs typeface="Calibri"/>
              </a:rPr>
              <a:t>using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microservice</a:t>
            </a:r>
            <a:endParaRPr lang="sv-SE">
              <a:cs typeface="Calibri"/>
            </a:endParaRPr>
          </a:p>
          <a:p>
            <a:pPr>
              <a:defRPr/>
            </a:pPr>
            <a:r>
              <a:rPr lang="sv-SE" err="1">
                <a:cs typeface="Calibri"/>
              </a:rPr>
              <a:t>Execution</a:t>
            </a:r>
            <a:r>
              <a:rPr lang="sv-SE">
                <a:cs typeface="Calibri"/>
              </a:rPr>
              <a:t>-log</a:t>
            </a:r>
          </a:p>
          <a:p>
            <a:pPr>
              <a:defRPr/>
            </a:pPr>
            <a:endParaRPr lang="sv-SE">
              <a:cs typeface="Calibri"/>
            </a:endParaRPr>
          </a:p>
          <a:p>
            <a:pPr>
              <a:defRPr/>
            </a:pPr>
            <a:r>
              <a:rPr lang="nb-NO">
                <a:hlinkClick r:id="rId3"/>
              </a:rPr>
              <a:t>https://portal.sesam.io/unified/subscription/2317534d-4c01-4e29-8970-6ea165416ef2/pipes/pipe/person-cdp-endpoint/notifications</a:t>
            </a:r>
            <a:br>
              <a:rPr lang="en-US"/>
            </a:br>
            <a:endParaRPr lang="en-US"/>
          </a:p>
          <a:p>
            <a:pPr>
              <a:defRPr/>
            </a:pPr>
            <a:r>
              <a:rPr lang="sv-SE"/>
              <a:t>Part </a:t>
            </a:r>
            <a:r>
              <a:rPr lang="sv-SE" err="1"/>
              <a:t>of</a:t>
            </a:r>
            <a:r>
              <a:rPr lang="sv-SE"/>
              <a:t> the </a:t>
            </a:r>
            <a:r>
              <a:rPr lang="sv-SE" err="1"/>
              <a:t>pipe</a:t>
            </a:r>
            <a:r>
              <a:rPr lang="sv-SE"/>
              <a:t> setup in Sesam, to show </a:t>
            </a:r>
            <a:r>
              <a:rPr lang="sv-SE" err="1"/>
              <a:t>what</a:t>
            </a:r>
            <a:r>
              <a:rPr lang="sv-SE"/>
              <a:t> is happening. </a:t>
            </a:r>
            <a:r>
              <a:rPr lang="sv-SE" err="1"/>
              <a:t>Build</a:t>
            </a:r>
            <a:r>
              <a:rPr lang="sv-SE"/>
              <a:t> in </a:t>
            </a:r>
            <a:r>
              <a:rPr lang="sv-SE" err="1"/>
              <a:t>functionality</a:t>
            </a:r>
            <a:r>
              <a:rPr lang="sv-SE"/>
              <a:t>, </a:t>
            </a:r>
            <a:r>
              <a:rPr lang="sv-SE" err="1"/>
              <a:t>quite</a:t>
            </a:r>
            <a:r>
              <a:rPr lang="sv-SE"/>
              <a:t> </a:t>
            </a:r>
            <a:r>
              <a:rPr lang="sv-SE" err="1"/>
              <a:t>basic</a:t>
            </a:r>
            <a:r>
              <a:rPr lang="sv-SE"/>
              <a:t> in </a:t>
            </a:r>
            <a:r>
              <a:rPr lang="sv-SE" err="1"/>
              <a:t>nature</a:t>
            </a:r>
            <a:endParaRPr lang="sv-SE">
              <a:cs typeface="Calibri"/>
            </a:endParaRP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sv-SE"/>
              <a:t>To set </a:t>
            </a:r>
            <a:r>
              <a:rPr lang="sv-SE" err="1"/>
              <a:t>up</a:t>
            </a:r>
            <a:r>
              <a:rPr lang="sv-SE"/>
              <a:t> a </a:t>
            </a:r>
            <a:r>
              <a:rPr lang="sv-SE" err="1"/>
              <a:t>Notification</a:t>
            </a:r>
            <a:r>
              <a:rPr lang="sv-SE"/>
              <a:t> on a </a:t>
            </a:r>
            <a:r>
              <a:rPr lang="sv-SE" err="1"/>
              <a:t>pipe</a:t>
            </a:r>
            <a:r>
              <a:rPr lang="sv-SE"/>
              <a:t>, go to the </a:t>
            </a:r>
            <a:r>
              <a:rPr lang="sv-SE" err="1"/>
              <a:t>pipe</a:t>
            </a:r>
            <a:r>
              <a:rPr lang="sv-SE"/>
              <a:t>, and the </a:t>
            </a:r>
            <a:r>
              <a:rPr lang="sv-SE" err="1"/>
              <a:t>tab</a:t>
            </a:r>
            <a:r>
              <a:rPr lang="sv-SE"/>
              <a:t> </a:t>
            </a:r>
            <a:r>
              <a:rPr lang="sv-SE" err="1"/>
              <a:t>notification</a:t>
            </a:r>
            <a:r>
              <a:rPr lang="sv-SE"/>
              <a:t>.</a:t>
            </a:r>
            <a:endParaRPr lang="sv-SE">
              <a:cs typeface="Calibri"/>
            </a:endParaRP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rule</a:t>
            </a:r>
            <a:r>
              <a:rPr lang="sv-SE"/>
              <a:t>, </a:t>
            </a:r>
            <a:r>
              <a:rPr lang="sv-SE" err="1"/>
              <a:t>there</a:t>
            </a:r>
            <a:r>
              <a:rPr lang="sv-SE"/>
              <a:t> </a:t>
            </a:r>
            <a:r>
              <a:rPr lang="sv-SE" err="1"/>
              <a:t>are</a:t>
            </a:r>
            <a:r>
              <a:rPr lang="sv-SE"/>
              <a:t> a </a:t>
            </a:r>
            <a:r>
              <a:rPr lang="sv-SE" err="1"/>
              <a:t>few</a:t>
            </a:r>
            <a:r>
              <a:rPr lang="sv-SE"/>
              <a:t> </a:t>
            </a:r>
            <a:r>
              <a:rPr lang="sv-SE" err="1"/>
              <a:t>generic</a:t>
            </a:r>
            <a:r>
              <a:rPr lang="sv-SE"/>
              <a:t> and </a:t>
            </a:r>
            <a:r>
              <a:rPr lang="sv-SE" err="1"/>
              <a:t>there</a:t>
            </a:r>
            <a:r>
              <a:rPr lang="sv-SE"/>
              <a:t> is </a:t>
            </a:r>
            <a:r>
              <a:rPr lang="sv-SE" err="1"/>
              <a:t>pattern</a:t>
            </a:r>
            <a:r>
              <a:rPr lang="sv-SE"/>
              <a:t> match.</a:t>
            </a:r>
            <a:endParaRPr lang="sv-SE">
              <a:cs typeface="Calibri"/>
            </a:endParaRP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sv-SE"/>
              <a:t>Go </a:t>
            </a:r>
            <a:r>
              <a:rPr lang="sv-SE" err="1"/>
              <a:t>through</a:t>
            </a:r>
            <a:r>
              <a:rPr lang="sv-SE"/>
              <a:t> the </a:t>
            </a:r>
            <a:r>
              <a:rPr lang="sv-SE" err="1"/>
              <a:t>generic</a:t>
            </a:r>
            <a:r>
              <a:rPr lang="sv-SE"/>
              <a:t> </a:t>
            </a:r>
            <a:r>
              <a:rPr lang="sv-SE" err="1"/>
              <a:t>ones</a:t>
            </a:r>
            <a:r>
              <a:rPr lang="sv-SE"/>
              <a:t>, </a:t>
            </a:r>
            <a:r>
              <a:rPr lang="sv-SE" err="1"/>
              <a:t>have</a:t>
            </a:r>
            <a:r>
              <a:rPr lang="sv-SE"/>
              <a:t> </a:t>
            </a:r>
            <a:r>
              <a:rPr lang="sv-SE" err="1"/>
              <a:t>something</a:t>
            </a:r>
            <a:r>
              <a:rPr lang="sv-SE"/>
              <a:t> on </a:t>
            </a:r>
            <a:r>
              <a:rPr lang="sv-SE" err="1"/>
              <a:t>pattern</a:t>
            </a:r>
            <a:r>
              <a:rPr lang="sv-SE"/>
              <a:t> match.</a:t>
            </a:r>
            <a:endParaRPr lang="sv-SE">
              <a:cs typeface="Calibri"/>
            </a:endParaRP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sv-SE" err="1"/>
              <a:t>Only</a:t>
            </a:r>
            <a:r>
              <a:rPr lang="sv-SE"/>
              <a:t> </a:t>
            </a:r>
            <a:r>
              <a:rPr lang="sv-SE" err="1"/>
              <a:t>possible</a:t>
            </a:r>
            <a:r>
              <a:rPr lang="sv-SE"/>
              <a:t> to match </a:t>
            </a:r>
            <a:r>
              <a:rPr lang="sv-SE" err="1"/>
              <a:t>done</a:t>
            </a:r>
            <a:r>
              <a:rPr lang="sv-SE"/>
              <a:t> </a:t>
            </a:r>
            <a:r>
              <a:rPr lang="sv-SE" err="1"/>
              <a:t>pattern</a:t>
            </a:r>
            <a:r>
              <a:rPr lang="sv-SE"/>
              <a:t> at the </a:t>
            </a:r>
            <a:r>
              <a:rPr lang="sv-SE" err="1"/>
              <a:t>time</a:t>
            </a:r>
            <a:r>
              <a:rPr lang="sv-SE"/>
              <a:t>. </a:t>
            </a:r>
            <a:r>
              <a:rPr lang="sv-SE" err="1"/>
              <a:t>Can</a:t>
            </a:r>
            <a:r>
              <a:rPr lang="sv-SE"/>
              <a:t> </a:t>
            </a:r>
            <a:r>
              <a:rPr lang="sv-SE" err="1"/>
              <a:t>possibly</a:t>
            </a:r>
            <a:r>
              <a:rPr lang="sv-SE"/>
              <a:t> be </a:t>
            </a:r>
            <a:r>
              <a:rPr lang="sv-SE" err="1"/>
              <a:t>used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more</a:t>
            </a:r>
            <a:r>
              <a:rPr lang="sv-SE"/>
              <a:t> </a:t>
            </a:r>
            <a:r>
              <a:rPr lang="sv-SE" err="1"/>
              <a:t>rules</a:t>
            </a:r>
            <a:r>
              <a:rPr lang="sv-SE"/>
              <a:t>/ to </a:t>
            </a:r>
            <a:r>
              <a:rPr lang="sv-SE" err="1"/>
              <a:t>more</a:t>
            </a:r>
            <a:r>
              <a:rPr lang="sv-SE"/>
              <a:t> </a:t>
            </a:r>
            <a:r>
              <a:rPr lang="sv-SE" err="1"/>
              <a:t>patterns</a:t>
            </a:r>
            <a:r>
              <a:rPr lang="sv-SE"/>
              <a:t>.</a:t>
            </a:r>
            <a:endParaRPr lang="sv-SE">
              <a:cs typeface="Calibri"/>
            </a:endParaRP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sv-SE" err="1"/>
              <a:t>Names</a:t>
            </a:r>
            <a:r>
              <a:rPr lang="sv-SE"/>
              <a:t> on </a:t>
            </a:r>
            <a:r>
              <a:rPr lang="sv-SE" err="1"/>
              <a:t>rules</a:t>
            </a:r>
            <a:r>
              <a:rPr lang="sv-SE"/>
              <a:t>, get it right. </a:t>
            </a:r>
            <a:r>
              <a:rPr lang="sv-SE" err="1"/>
              <a:t>keep</a:t>
            </a:r>
            <a:r>
              <a:rPr lang="sv-SE"/>
              <a:t> it simple.</a:t>
            </a:r>
            <a:endParaRPr lang="sv-SE">
              <a:cs typeface="Calibri"/>
            </a:endParaRPr>
          </a:p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sv-SE" b="1">
              <a:latin typeface="Museo Sans 300" panose="0200000000000000000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?????????????????????????????</a:t>
            </a:r>
          </a:p>
          <a:p>
            <a:endParaRPr lang="nb-NO"/>
          </a:p>
          <a:p>
            <a:r>
              <a:rPr lang="nb-NO" err="1"/>
              <a:t>Thankyou</a:t>
            </a:r>
            <a:endParaRPr lang="nb-N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An  </a:t>
            </a:r>
            <a:r>
              <a:rPr lang="nb-NO" b="1" dirty="0">
                <a:hlinkClick r:id="rId3"/>
              </a:rPr>
              <a:t>ESB</a:t>
            </a:r>
            <a:r>
              <a:rPr lang="nb-NO" b="1" dirty="0"/>
              <a:t> is  bus </a:t>
            </a:r>
            <a:r>
              <a:rPr lang="nb-NO" b="1" dirty="0" err="1"/>
              <a:t>based</a:t>
            </a:r>
            <a:r>
              <a:rPr lang="nb-NO" b="1" dirty="0"/>
              <a:t> </a:t>
            </a:r>
            <a:r>
              <a:rPr lang="nb-NO" b="1" dirty="0" err="1"/>
              <a:t>integration</a:t>
            </a:r>
            <a:r>
              <a:rPr lang="nb-NO" b="1" dirty="0"/>
              <a:t> providing a </a:t>
            </a:r>
            <a:r>
              <a:rPr lang="nb-NO" b="1" dirty="0" err="1"/>
              <a:t>central</a:t>
            </a:r>
            <a:r>
              <a:rPr lang="nb-NO" b="1" dirty="0"/>
              <a:t> </a:t>
            </a:r>
            <a:r>
              <a:rPr lang="nb-NO" b="1" dirty="0" err="1"/>
              <a:t>place</a:t>
            </a:r>
            <a:r>
              <a:rPr lang="nb-NO" b="1" dirty="0"/>
              <a:t> for </a:t>
            </a:r>
            <a:r>
              <a:rPr lang="nb-NO" b="1" dirty="0" err="1"/>
              <a:t>the</a:t>
            </a:r>
            <a:r>
              <a:rPr lang="nb-NO" b="1" dirty="0"/>
              <a:t> services, </a:t>
            </a:r>
            <a:r>
              <a:rPr lang="nb-NO" b="1" dirty="0" err="1"/>
              <a:t>applications</a:t>
            </a:r>
            <a:r>
              <a:rPr lang="nb-NO" b="1" dirty="0"/>
              <a:t>, and IT </a:t>
            </a:r>
            <a:r>
              <a:rPr lang="nb-NO" b="1" dirty="0" err="1"/>
              <a:t>resources</a:t>
            </a:r>
            <a:r>
              <a:rPr lang="nb-NO" b="1" dirty="0"/>
              <a:t> in general </a:t>
            </a:r>
            <a:r>
              <a:rPr lang="nb-NO" b="1" dirty="0" err="1"/>
              <a:t>that</a:t>
            </a:r>
            <a:r>
              <a:rPr lang="nb-NO" b="1" dirty="0"/>
              <a:t> </a:t>
            </a:r>
            <a:r>
              <a:rPr lang="nb-NO" b="1" dirty="0" err="1"/>
              <a:t>you</a:t>
            </a:r>
            <a:r>
              <a:rPr lang="nb-NO" b="1" dirty="0"/>
              <a:t> </a:t>
            </a:r>
            <a:r>
              <a:rPr lang="nb-NO" b="1" dirty="0" err="1"/>
              <a:t>want</a:t>
            </a:r>
            <a:r>
              <a:rPr lang="nb-NO" b="1" dirty="0"/>
              <a:t> to </a:t>
            </a:r>
            <a:r>
              <a:rPr lang="nb-NO" b="1" dirty="0" err="1"/>
              <a:t>connect</a:t>
            </a:r>
            <a:r>
              <a:rPr lang="nb-NO" b="1" dirty="0"/>
              <a:t>.”</a:t>
            </a:r>
            <a:endParaRPr lang="en-US" dirty="0"/>
          </a:p>
          <a:p>
            <a:endParaRPr lang="nb-NO" dirty="0"/>
          </a:p>
          <a:p>
            <a:r>
              <a:rPr lang="nb-NO" dirty="0"/>
              <a:t>ESB </a:t>
            </a:r>
            <a:r>
              <a:rPr lang="nb-NO" dirty="0" err="1"/>
              <a:t>architecture</a:t>
            </a:r>
            <a:r>
              <a:rPr lang="nb-NO" dirty="0"/>
              <a:t> is </a:t>
            </a:r>
            <a:r>
              <a:rPr lang="nb-NO" dirty="0" err="1"/>
              <a:t>usually</a:t>
            </a:r>
            <a:r>
              <a:rPr lang="nb-NO" dirty="0"/>
              <a:t> </a:t>
            </a:r>
            <a:r>
              <a:rPr lang="nb-NO" dirty="0" err="1"/>
              <a:t>stateless</a:t>
            </a:r>
            <a:r>
              <a:rPr lang="nb-NO" dirty="0"/>
              <a:t>; </a:t>
            </a:r>
            <a:r>
              <a:rPr lang="nb-NO" dirty="0" err="1"/>
              <a:t>state</a:t>
            </a:r>
            <a:r>
              <a:rPr lang="nb-NO" dirty="0"/>
              <a:t> is </a:t>
            </a:r>
            <a:r>
              <a:rPr lang="nb-NO" dirty="0" err="1"/>
              <a:t>attached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message</a:t>
            </a:r>
            <a:endParaRPr lang="nb-NO" dirty="0"/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format;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XML,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standards-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has an adapter to translate from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to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Internally </a:t>
            </a:r>
            <a:r>
              <a:rPr lang="en-US" dirty="0" err="1">
                <a:cs typeface="Calibri"/>
              </a:rPr>
              <a:t>Sesam</a:t>
            </a:r>
            <a:r>
              <a:rPr lang="en-US" dirty="0">
                <a:cs typeface="Calibri"/>
              </a:rPr>
              <a:t> utilizes a JSON dictionary data structure </a:t>
            </a:r>
          </a:p>
          <a:p>
            <a:r>
              <a:rPr lang="en-US" dirty="0">
                <a:cs typeface="Calibri"/>
              </a:rPr>
              <a:t>allows us to treat all data the same way independent of source system. </a:t>
            </a:r>
          </a:p>
          <a:p>
            <a:r>
              <a:rPr lang="en-US" dirty="0">
                <a:cs typeface="Calibri"/>
              </a:rPr>
              <a:t>DTL specifically created to handle data transformations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Collect abstract data</a:t>
            </a:r>
          </a:p>
          <a:p>
            <a:r>
              <a:rPr lang="en-US" dirty="0">
                <a:cs typeface="Calibri"/>
              </a:rPr>
              <a:t>Stop thinking about where the data originates and rather what type of data it is</a:t>
            </a:r>
          </a:p>
          <a:p>
            <a:r>
              <a:rPr lang="en-US" dirty="0">
                <a:cs typeface="Calibri"/>
              </a:rPr>
              <a:t>Organize the data semantically for a more efficient, effective and intuitive managed platform. </a:t>
            </a:r>
          </a:p>
          <a:p>
            <a:r>
              <a:rPr lang="en-US" dirty="0">
                <a:cs typeface="Calibri"/>
              </a:rPr>
              <a:t>Clothes</a:t>
            </a:r>
          </a:p>
          <a:p>
            <a:r>
              <a:rPr lang="en-US" dirty="0">
                <a:cs typeface="Calibri"/>
              </a:rPr>
              <a:t>Much like organizing your tools. You don’t put painting equipment with your bit sets, even though they are bought at the same store. In order to quickly start a new project at home you need to 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17</a:t>
            </a:fld>
            <a:endParaRPr lang="nb-N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44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Gab</a:t>
            </a:r>
          </a:p>
          <a:p>
            <a:endParaRPr lang="en-US" dirty="0"/>
          </a:p>
          <a:p>
            <a:r>
              <a:rPr lang="en-US" dirty="0"/>
              <a:t>Give some info about us:</a:t>
            </a:r>
            <a:endParaRPr lang="en-US" dirty="0">
              <a:cs typeface="Calibri"/>
            </a:endParaRPr>
          </a:p>
          <a:p>
            <a:r>
              <a:rPr lang="en-US" dirty="0"/>
              <a:t> - Norway, Oslo. Branching out across Europe.</a:t>
            </a:r>
            <a:endParaRPr lang="en-US" dirty="0">
              <a:cs typeface="Calibri"/>
            </a:endParaRPr>
          </a:p>
          <a:p>
            <a:r>
              <a:rPr lang="en-US" dirty="0"/>
              <a:t> - 40+ employees</a:t>
            </a:r>
            <a:endParaRPr lang="en-US" dirty="0">
              <a:cs typeface="Calibri"/>
            </a:endParaRPr>
          </a:p>
          <a:p>
            <a:r>
              <a:rPr lang="en-US" dirty="0"/>
              <a:t> - Product company first, consultancy second.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Introduce ourselves:</a:t>
            </a:r>
            <a:endParaRPr lang="en-US" dirty="0">
              <a:cs typeface="Calibri"/>
            </a:endParaRPr>
          </a:p>
          <a:p>
            <a:r>
              <a:rPr lang="en-US" dirty="0"/>
              <a:t> - Gab</a:t>
            </a:r>
            <a:endParaRPr lang="en-US" dirty="0">
              <a:cs typeface="Calibri"/>
            </a:endParaRPr>
          </a:p>
          <a:p>
            <a:r>
              <a:rPr lang="en-US" dirty="0"/>
              <a:t> - Erik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/>
              <a:t>ask for intro from people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Ask about </a:t>
            </a:r>
            <a:r>
              <a:rPr lang="en-US" dirty="0" err="1">
                <a:cs typeface="Calibri"/>
              </a:rPr>
              <a:t>Sesam</a:t>
            </a:r>
            <a:r>
              <a:rPr lang="en-US" dirty="0">
                <a:cs typeface="Calibri"/>
              </a:rPr>
              <a:t>, they know what it is, (IPaaS (integration platform as a service), datahub) what does it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CB74D-4C21-8641-A559-C2FC321F1F4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endParaRPr lang="nb-NO"/>
          </a:p>
          <a:p>
            <a:r>
              <a:rPr lang="nb-NO"/>
              <a:t>Note </a:t>
            </a:r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Talk about the sesam ecosystem? </a:t>
            </a:r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We have included some basic connectors, but there are a lot more open source on out github. </a:t>
            </a:r>
            <a:endParaRPr lang="nb-NO"/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Feel free to use and hopefully add to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E8267-E49A-9C45-8731-6F350820BEAC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r>
              <a:rPr lang="nb-NO"/>
              <a:t>Vars: Like globally defined variables</a:t>
            </a:r>
            <a:endParaRPr lang="sv-SE"/>
          </a:p>
          <a:p>
            <a:endParaRPr lang="nb-NO"/>
          </a:p>
          <a:p>
            <a:r>
              <a:rPr lang="nb-NO"/>
              <a:t>Useble everywhere in sesam where you can write config.</a:t>
            </a:r>
            <a:endParaRPr lang="en-US"/>
          </a:p>
          <a:p>
            <a:endParaRPr lang="nb-NO"/>
          </a:p>
          <a:p>
            <a:r>
              <a:rPr lang="nb-NO"/>
              <a:t>Changeble, readble</a:t>
            </a:r>
          </a:p>
          <a:p>
            <a:endParaRPr lang="nb-NO"/>
          </a:p>
          <a:p>
            <a:r>
              <a:rPr lang="nb-NO"/>
              <a:t>Secrets: secret service,</a:t>
            </a:r>
            <a:r>
              <a:rPr lang="nb-NO">
                <a:cs typeface="Calibri"/>
              </a:rPr>
              <a:t> saved and not logged. </a:t>
            </a:r>
            <a:endParaRPr lang="sv-SE">
              <a:cs typeface="Calibri"/>
            </a:endParaRPr>
          </a:p>
          <a:p>
            <a:r>
              <a:rPr lang="nb-NO">
                <a:cs typeface="Calibri"/>
              </a:rPr>
              <a:t>Not unencrypted at rest.</a:t>
            </a:r>
            <a:endParaRPr lang="sv-SE">
              <a:cs typeface="Calibri"/>
            </a:endParaRPr>
          </a:p>
          <a:p>
            <a:r>
              <a:rPr lang="nb-NO">
                <a:cs typeface="Calibri"/>
              </a:rPr>
              <a:t>Not usable outside of systems</a:t>
            </a:r>
          </a:p>
          <a:p>
            <a:r>
              <a:rPr lang="nb-NO">
                <a:cs typeface="Calibri"/>
              </a:rPr>
              <a:t>Now editable but not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E8267-E49A-9C45-8731-6F350820BEA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D</a:t>
            </a:r>
          </a:p>
          <a:p>
            <a:br>
              <a:rPr lang="nb-NO"/>
            </a:br>
            <a:r>
              <a:rPr lang="nb-NO"/>
              <a:t>5 </a:t>
            </a:r>
            <a:r>
              <a:rPr lang="nb-NO" err="1"/>
              <a:t>minutes</a:t>
            </a:r>
            <a:endParaRPr lang="nb-NO"/>
          </a:p>
          <a:p>
            <a:endParaRPr lang="nb-NO">
              <a:cs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Demo time</a:t>
            </a:r>
          </a:p>
          <a:p>
            <a:r>
              <a:rPr lang="en-US">
                <a:cs typeface="Calibri"/>
              </a:rPr>
              <a:t>Pipes, Systems, Datasets, filters in name (wildcard)</a:t>
            </a:r>
          </a:p>
          <a:p>
            <a:r>
              <a:rPr lang="en-US">
                <a:cs typeface="Calibri"/>
              </a:rPr>
              <a:t>Show the docs!</a:t>
            </a:r>
          </a:p>
          <a:p>
            <a:r>
              <a:rPr lang="nb-NO">
                <a:hlinkClick r:id="rId3"/>
              </a:rPr>
              <a:t>https://docs.sesam.io</a:t>
            </a:r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</a:t>
            </a:r>
            <a:r>
              <a:rPr lang="nb-NO" err="1"/>
              <a:t>out</a:t>
            </a:r>
            <a:r>
              <a:rPr lang="nb-NO"/>
              <a:t>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management (CMM).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Salesforce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the</a:t>
            </a:r>
            <a:r>
              <a:rPr lang="nb-NO"/>
              <a:t> pipe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.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to in </a:t>
            </a:r>
            <a:r>
              <a:rPr lang="nb-NO" err="1"/>
              <a:t>their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difi</a:t>
            </a:r>
            <a:r>
              <a:rPr lang="nb-NO"/>
              <a:t>-location (direktoratet for forvaltning og IKT)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</a:t>
            </a:r>
            <a:r>
              <a:rPr lang="nb-NO" err="1"/>
              <a:t>out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778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customers</a:t>
            </a:r>
            <a:r>
              <a:rPr lang="nb-NO" dirty="0"/>
              <a:t> in 4 different systems.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want</a:t>
            </a:r>
            <a:r>
              <a:rPr lang="nb-NO" dirty="0"/>
              <a:t> to </a:t>
            </a:r>
            <a:r>
              <a:rPr lang="nb-NO" dirty="0" err="1"/>
              <a:t>grab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best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possible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customers</a:t>
            </a:r>
            <a:r>
              <a:rPr lang="nb-NO" dirty="0"/>
              <a:t> and send it </a:t>
            </a:r>
            <a:r>
              <a:rPr lang="nb-NO" dirty="0" err="1"/>
              <a:t>out</a:t>
            </a:r>
            <a:r>
              <a:rPr lang="nb-NO" dirty="0"/>
              <a:t> to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marketing</a:t>
            </a:r>
            <a:r>
              <a:rPr lang="nb-NO" dirty="0"/>
              <a:t> system CMM.</a:t>
            </a:r>
          </a:p>
          <a:p>
            <a:r>
              <a:rPr lang="nb-NO" dirty="0"/>
              <a:t>CRM and HR have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Salesforce has </a:t>
            </a:r>
            <a:r>
              <a:rPr lang="nb-NO" dirty="0" err="1"/>
              <a:t>subscriptions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customers</a:t>
            </a:r>
            <a:r>
              <a:rPr lang="nb-NO" dirty="0"/>
              <a:t> have </a:t>
            </a:r>
            <a:r>
              <a:rPr lang="nb-NO" dirty="0" err="1"/>
              <a:t>signed</a:t>
            </a:r>
            <a:r>
              <a:rPr lang="nb-NO" dirty="0"/>
              <a:t> up for </a:t>
            </a:r>
            <a:r>
              <a:rPr lang="nb-NO" dirty="0" err="1"/>
              <a:t>previously</a:t>
            </a:r>
            <a:r>
              <a:rPr lang="nb-NO" dirty="0"/>
              <a:t>.</a:t>
            </a:r>
          </a:p>
          <a:p>
            <a:r>
              <a:rPr lang="nb-NO" dirty="0" err="1"/>
              <a:t>After</a:t>
            </a:r>
            <a:r>
              <a:rPr lang="nb-NO" dirty="0"/>
              <a:t> GDPR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instated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</a:t>
            </a:r>
            <a:r>
              <a:rPr lang="nb-NO" dirty="0" err="1"/>
              <a:t>no</a:t>
            </a:r>
            <a:r>
              <a:rPr lang="nb-NO" dirty="0"/>
              <a:t> longer </a:t>
            </a:r>
            <a:r>
              <a:rPr lang="nb-NO" dirty="0" err="1"/>
              <a:t>rely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active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 in </a:t>
            </a:r>
            <a:r>
              <a:rPr lang="nb-NO" dirty="0" err="1"/>
              <a:t>erp</a:t>
            </a:r>
            <a:r>
              <a:rPr lang="nb-NO" dirty="0"/>
              <a:t>-person to send </a:t>
            </a: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notifications</a:t>
            </a:r>
            <a:r>
              <a:rPr lang="nb-NO" dirty="0"/>
              <a:t>, so </a:t>
            </a:r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check</a:t>
            </a:r>
            <a:r>
              <a:rPr lang="nb-NO" dirty="0"/>
              <a:t> </a:t>
            </a:r>
            <a:r>
              <a:rPr lang="nb-NO" dirty="0" err="1"/>
              <a:t>if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has </a:t>
            </a:r>
            <a:r>
              <a:rPr lang="nb-NO" dirty="0" err="1"/>
              <a:t>consented</a:t>
            </a:r>
            <a:r>
              <a:rPr lang="nb-NO" dirty="0"/>
              <a:t> and to </a:t>
            </a:r>
            <a:r>
              <a:rPr lang="nb-NO" dirty="0" err="1"/>
              <a:t>what</a:t>
            </a:r>
            <a:r>
              <a:rPr lang="nb-NO" dirty="0"/>
              <a:t> type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marketing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have </a:t>
            </a:r>
            <a:r>
              <a:rPr lang="nb-NO" dirty="0" err="1"/>
              <a:t>consented</a:t>
            </a:r>
            <a:r>
              <a:rPr lang="nb-NO" dirty="0"/>
              <a:t> in </a:t>
            </a:r>
            <a:r>
              <a:rPr lang="nb-NO" dirty="0" err="1"/>
              <a:t>salesforce</a:t>
            </a:r>
            <a:r>
              <a:rPr lang="nb-NO" dirty="0"/>
              <a:t> </a:t>
            </a:r>
            <a:r>
              <a:rPr lang="nb-NO" dirty="0" err="1"/>
              <a:t>userprofile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going</a:t>
            </a:r>
            <a:r>
              <a:rPr lang="nb-NO" dirty="0"/>
              <a:t> to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difi</a:t>
            </a:r>
            <a:r>
              <a:rPr lang="nb-NO" dirty="0"/>
              <a:t>-location (</a:t>
            </a:r>
            <a:r>
              <a:rPr lang="nb-NO" b="1" dirty="0"/>
              <a:t>Direktoratet for forvaltning og IKT</a:t>
            </a:r>
            <a:r>
              <a:rPr lang="nb-NO" dirty="0"/>
              <a:t>) to </a:t>
            </a:r>
            <a:r>
              <a:rPr lang="nb-NO" dirty="0" err="1"/>
              <a:t>grab</a:t>
            </a:r>
            <a:r>
              <a:rPr lang="nb-NO" dirty="0"/>
              <a:t> </a:t>
            </a:r>
            <a:r>
              <a:rPr lang="nb-NO" dirty="0" err="1"/>
              <a:t>better</a:t>
            </a:r>
            <a:r>
              <a:rPr lang="nb-NO" dirty="0"/>
              <a:t> location data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084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latin typeface="Museo Sans 300" panose="02000000000000000000"/>
              </a:rPr>
              <a:t>J</a:t>
            </a:r>
          </a:p>
          <a:p>
            <a:endParaRPr lang="sv-SE">
              <a:latin typeface="Museo Sans 300" panose="02000000000000000000"/>
            </a:endParaRPr>
          </a:p>
          <a:p>
            <a:r>
              <a:rPr lang="sv-SE">
                <a:latin typeface="Museo Sans 300" panose="02000000000000000000"/>
              </a:rPr>
              <a:t>Show the documentation and how to search through it.</a:t>
            </a:r>
            <a:endParaRPr lang="en-US"/>
          </a:p>
          <a:p>
            <a:r>
              <a:rPr lang="sv-SE">
                <a:latin typeface="Museo Sans 300" panose="02000000000000000000"/>
              </a:rPr>
              <a:t>Philip will show the database</a:t>
            </a:r>
            <a:br>
              <a:rPr lang="sv-SE">
                <a:latin typeface="Museo Sans 300" panose="02000000000000000000" charset="0"/>
              </a:rPr>
            </a:br>
            <a:r>
              <a:rPr lang="sv-SE">
                <a:latin typeface="Museo Sans 300" panose="02000000000000000000"/>
              </a:rPr>
              <a:t>add rdf type</a:t>
            </a:r>
            <a:br>
              <a:rPr lang="sv-SE">
                <a:latin typeface="Museo Sans 300" panose="02000000000000000000" charset="0"/>
              </a:rPr>
            </a:br>
            <a:r>
              <a:rPr lang="sv-SE">
                <a:latin typeface="Museo Sans 300" panose="02000000000000000000"/>
              </a:rPr>
              <a:t>Make a change in db and have them run the pipe again to see the change</a:t>
            </a:r>
            <a:br>
              <a:rPr lang="sv-SE">
                <a:latin typeface="Museo Sans 300" panose="02000000000000000000" charset="0"/>
              </a:rPr>
            </a:br>
            <a:r>
              <a:rPr lang="sv-SE">
                <a:latin typeface="Museo Sans 300" panose="02000000000000000000"/>
              </a:rPr>
              <a:t>LUNCH </a:t>
            </a:r>
            <a:br>
              <a:rPr lang="sv-SE">
                <a:latin typeface="Museo Sans 300" panose="02000000000000000000" charset="0"/>
              </a:rPr>
            </a:br>
            <a:br>
              <a:rPr lang="sv-SE">
                <a:latin typeface="Museo Sans 300" panose="02000000000000000000" charset="0"/>
              </a:rPr>
            </a:br>
            <a:r>
              <a:rPr lang="sv-SE">
                <a:latin typeface="Museo Sans 300" panose="02000000000000000000"/>
              </a:rPr>
              <a:t>BECOMES LESSON 1</a:t>
            </a:r>
            <a:endParaRPr lang="sv-SE">
              <a:latin typeface="Calibri"/>
              <a:cs typeface="Calibri"/>
            </a:endParaRPr>
          </a:p>
          <a:p>
            <a:endParaRPr lang="sv-SE">
              <a:latin typeface="Museo Sans 300" panose="02000000000000000000" charset="0"/>
            </a:endParaRPr>
          </a:p>
          <a:p>
            <a:r>
              <a:rPr lang="sv-SE">
                <a:latin typeface="Museo Sans 300" panose="02000000000000000000"/>
              </a:rPr>
              <a:t>Show</a:t>
            </a:r>
            <a:r>
              <a:rPr lang="sv-SE" sz="1200">
                <a:latin typeface="Museo Sans 300" panose="02000000000000000000"/>
              </a:rPr>
              <a:t> SQL source- talk about our entire flow of data – from SQL to back</a:t>
            </a:r>
            <a:endParaRPr lang="sv-SE">
              <a:latin typeface="Museo Sans 300" panose="02000000000000000000"/>
            </a:endParaRPr>
          </a:p>
          <a:p>
            <a:pPr algn="l"/>
            <a:r>
              <a:rPr lang="sv-SE" sz="1200">
                <a:latin typeface="Museo Sans 300" panose="02000000000000000000"/>
              </a:rPr>
              <a:t>Talking points</a:t>
            </a:r>
            <a:br>
              <a:rPr lang="sv-SE" sz="1200">
                <a:latin typeface="Museo Sans 300" panose="02000000000000000000" charset="0"/>
              </a:rPr>
            </a:br>
            <a:r>
              <a:rPr lang="sv-SE" sz="1200">
                <a:latin typeface="Museo Sans 300" panose="02000000000000000000"/>
              </a:rPr>
              <a:t>-   Best Practices</a:t>
            </a:r>
          </a:p>
          <a:p>
            <a:pPr algn="l"/>
            <a:r>
              <a:rPr lang="sv-SE" sz="1200">
                <a:latin typeface="Museo Sans 300" panose="02000000000000000000"/>
              </a:rPr>
              <a:t>-   Explain properties</a:t>
            </a:r>
          </a:p>
          <a:p>
            <a:pPr algn="l"/>
            <a:r>
              <a:rPr lang="sv-SE" sz="1200">
                <a:latin typeface="Museo Sans 300" panose="02000000000000000000"/>
              </a:rPr>
              <a:t>-   -   Schema Less</a:t>
            </a:r>
          </a:p>
          <a:p>
            <a:pPr algn="l"/>
            <a:r>
              <a:rPr lang="sv-SE" sz="1200">
                <a:latin typeface="Museo Sans 300" panose="02000000000000000000"/>
              </a:rPr>
              <a:t>-   Sink: datasets (DATAHUB)</a:t>
            </a:r>
          </a:p>
          <a:p>
            <a:pPr algn="l"/>
            <a:r>
              <a:rPr lang="sv-SE" sz="1200">
                <a:latin typeface="Museo Sans 300" panose="02000000000000000000"/>
              </a:rPr>
              <a:t>-  </a:t>
            </a:r>
          </a:p>
          <a:p>
            <a:pPr algn="l"/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/>
              </a:rPr>
              <a:t>###################</a:t>
            </a:r>
          </a:p>
          <a:p>
            <a:pPr marL="228600" indent="-228600" algn="l">
              <a:buAutoNum type="arabicPeriod"/>
            </a:pPr>
            <a:endParaRPr lang="nb-NO"/>
          </a:p>
          <a:p>
            <a:pPr algn="l"/>
            <a:r>
              <a:rPr lang="sv-SE" sz="1200">
                <a:latin typeface="Museo Sans 300" panose="02000000000000000000"/>
              </a:rPr>
              <a:t>Scope : Get data from a source system – through a pipe – in to a dataset in Sesam. </a:t>
            </a:r>
          </a:p>
          <a:p>
            <a:r>
              <a:rPr lang="sv-SE" sz="1200">
                <a:latin typeface="Museo Sans 300" panose="02000000000000000000"/>
              </a:rPr>
              <a:t>i. Set up system</a:t>
            </a:r>
          </a:p>
          <a:p>
            <a:pPr marL="357505" lvl="1" indent="0">
              <a:buNone/>
            </a:pPr>
            <a:r>
              <a:rPr lang="sv-SE" sz="1200">
                <a:latin typeface="Museo Sans 300" panose="02000000000000000000"/>
              </a:rPr>
              <a:t>- Properties in the system</a:t>
            </a:r>
          </a:p>
          <a:p>
            <a:r>
              <a:rPr lang="sv-SE" sz="1200">
                <a:latin typeface="Museo Sans 300" panose="02000000000000000000"/>
              </a:rPr>
              <a:t>Usernames/passwords/ports etc.</a:t>
            </a:r>
          </a:p>
          <a:p>
            <a:pPr marL="357505" lvl="1" indent="0">
              <a:buNone/>
            </a:pPr>
            <a:r>
              <a:rPr lang="sv-SE" sz="1200">
                <a:latin typeface="Museo Sans 300" panose="02000000000000000000"/>
              </a:rPr>
              <a:t>Secrets and variables</a:t>
            </a:r>
          </a:p>
          <a:p>
            <a:r>
              <a:rPr lang="sv-SE" sz="1200">
                <a:latin typeface="Museo Sans 300" panose="02000000000000000000"/>
              </a:rPr>
              <a:t>Name/id of everything is important</a:t>
            </a:r>
          </a:p>
          <a:p>
            <a:r>
              <a:rPr lang="sv-SE" sz="1200">
                <a:cs typeface="Calibri"/>
              </a:rPr>
              <a:t>S</a:t>
            </a:r>
            <a:r>
              <a:rPr lang="sv-SE" sz="1200">
                <a:latin typeface="Museo Sans 300" panose="02000000000000000000"/>
              </a:rPr>
              <a:t>et up pipe</a:t>
            </a:r>
          </a:p>
          <a:p>
            <a:pPr lvl="1" indent="0">
              <a:buNone/>
            </a:pPr>
            <a:r>
              <a:rPr lang="sv-SE" sz="1200">
                <a:latin typeface="Museo Sans 300" panose="02000000000000000000"/>
              </a:rPr>
              <a:t>Properties</a:t>
            </a:r>
          </a:p>
          <a:p>
            <a:pPr lvl="1" indent="0">
              <a:buNone/>
            </a:pPr>
            <a:r>
              <a:rPr lang="sv-SE" sz="1200">
                <a:latin typeface="Museo Sans 300" panose="02000000000000000000"/>
              </a:rPr>
              <a:t>Blocks  (Source, Transform, Pump) **sink = implicit**</a:t>
            </a:r>
          </a:p>
          <a:p>
            <a:r>
              <a:rPr lang="sv-SE" sz="1200">
                <a:latin typeface="Museo Sans 300" panose="02000000000000000000"/>
              </a:rPr>
              <a:t>Run pipe and look at dataset.</a:t>
            </a:r>
          </a:p>
          <a:p>
            <a:pPr marL="228600" indent="-228600">
              <a:buAutoNum type="arabicPeriod"/>
            </a:pPr>
            <a:endParaRPr lang="nb-NO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process entities when they have changed. An entity which gets updated is linked to the old one.</a:t>
            </a:r>
          </a:p>
          <a:p>
            <a:r>
              <a:rPr lang="en-US">
                <a:cs typeface="Calibri"/>
              </a:rPr>
              <a:t>Show update of entity in dataset from Lesson 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112DE-1E99-8A41-BA86-334B81D11A2F}" type="slidenum">
              <a:rPr lang="nb-NO" smtClean="0"/>
              <a:t>3</a:t>
            </a:fld>
            <a:endParaRPr lang="nb-NO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 care about how an entity looks right now, we don’t like versioning</a:t>
            </a:r>
          </a:p>
        </p:txBody>
      </p:sp>
    </p:spTree>
    <p:extLst>
      <p:ext uri="{BB962C8B-B14F-4D97-AF65-F5344CB8AC3E}">
        <p14:creationId xmlns:p14="http://schemas.microsoft.com/office/powerpoint/2010/main" val="3446866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744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Everywhere where the condition is regarded as true is merged.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Two sets of data that are obviously about the same thing. Can be merged, will look like this.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Merging is about concepts. You don’t want to merge cars brands and people, or customers and orders for example.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D</a:t>
            </a:r>
          </a:p>
          <a:p>
            <a:r>
              <a:rPr lang="en-GB">
                <a:cs typeface="Calibri"/>
              </a:rPr>
              <a:t>Can match ID for A + B and email for B + C</a:t>
            </a:r>
          </a:p>
          <a:p>
            <a:r>
              <a:rPr lang="en-GB">
                <a:cs typeface="Calibri"/>
              </a:rPr>
              <a:t>What about last name? Can we match on that?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Even though Chris Smith does not match with anyone, he’s still in the aggregated result</a:t>
            </a:r>
          </a:p>
          <a:p>
            <a:endParaRPr lang="en-GB">
              <a:cs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D</a:t>
            </a:r>
          </a:p>
          <a:p>
            <a:br>
              <a:rPr lang="en-GB">
                <a:cs typeface="Calibri"/>
              </a:rPr>
            </a:br>
            <a:r>
              <a:rPr lang="en-GB">
                <a:cs typeface="Calibri"/>
              </a:rPr>
              <a:t>Here there are no matches from a to b</a:t>
            </a:r>
            <a:endParaRPr lang="sv-SE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But b and c match 100%</a:t>
            </a:r>
          </a:p>
          <a:p>
            <a:endParaRPr lang="en-GB">
              <a:cs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D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This resulting dataset from a merge where no equalities could be found.</a:t>
            </a:r>
            <a:endParaRPr lang="sv-SE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Results in separate entities, but the data is still about people so it is probably correct to put them together. 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This is done to help getting data out from </a:t>
            </a:r>
            <a:r>
              <a:rPr lang="en-GB" err="1">
                <a:cs typeface="Calibri"/>
              </a:rPr>
              <a:t>Sesam</a:t>
            </a:r>
            <a:r>
              <a:rPr lang="en-GB">
                <a:cs typeface="Calibri"/>
              </a:rPr>
              <a:t>, grouping by concept is not required at all, but strongly advised from us that has been doing it for some time.</a:t>
            </a:r>
          </a:p>
          <a:p>
            <a:endParaRPr lang="en-GB">
              <a:cs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Daniel</a:t>
            </a:r>
          </a:p>
          <a:p>
            <a:endParaRPr lang="nb-NO"/>
          </a:p>
          <a:p>
            <a:r>
              <a:rPr lang="nb-NO"/>
              <a:t>Ask </a:t>
            </a:r>
            <a:r>
              <a:rPr lang="nb-NO" err="1"/>
              <a:t>audience</a:t>
            </a:r>
            <a:r>
              <a:rPr lang="nb-NO"/>
              <a:t>: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kind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join</a:t>
            </a:r>
            <a:r>
              <a:rPr lang="nb-NO"/>
              <a:t> is </a:t>
            </a:r>
            <a:r>
              <a:rPr lang="nb-NO" err="1"/>
              <a:t>this</a:t>
            </a:r>
            <a:r>
              <a:rPr lang="nb-NO"/>
              <a:t>? One to </a:t>
            </a:r>
            <a:r>
              <a:rPr lang="nb-NO" err="1"/>
              <a:t>one</a:t>
            </a:r>
            <a:r>
              <a:rPr lang="nb-NO"/>
              <a:t>? One to </a:t>
            </a:r>
            <a:r>
              <a:rPr lang="nb-NO" err="1"/>
              <a:t>many</a:t>
            </a:r>
            <a:r>
              <a:rPr lang="nb-NO"/>
              <a:t>?</a:t>
            </a:r>
          </a:p>
          <a:p>
            <a:r>
              <a:rPr lang="nb-NO" err="1"/>
              <a:t>Why</a:t>
            </a:r>
            <a:r>
              <a:rPr lang="nb-NO"/>
              <a:t> do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copy</a:t>
            </a:r>
            <a:r>
              <a:rPr lang="nb-NO"/>
              <a:t> *?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does</a:t>
            </a:r>
            <a:r>
              <a:rPr lang="nb-NO"/>
              <a:t> it do?</a:t>
            </a:r>
          </a:p>
        </p:txBody>
      </p:sp>
    </p:spTree>
    <p:extLst>
      <p:ext uri="{BB962C8B-B14F-4D97-AF65-F5344CB8AC3E}">
        <p14:creationId xmlns:p14="http://schemas.microsoft.com/office/powerpoint/2010/main" val="3346411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r>
              <a:rPr lang="en-US" b="1" i="1" u="sng">
                <a:cs typeface="Calibri"/>
              </a:rPr>
              <a:t>Ask the audience.</a:t>
            </a:r>
          </a:p>
        </p:txBody>
      </p:sp>
    </p:spTree>
    <p:extLst>
      <p:ext uri="{BB962C8B-B14F-4D97-AF65-F5344CB8AC3E}">
        <p14:creationId xmlns:p14="http://schemas.microsoft.com/office/powerpoint/2010/main" val="123827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pPr>
              <a:defRPr/>
            </a:pPr>
            <a:endParaRPr lang="en-GB">
              <a:cs typeface="Calibri"/>
            </a:endParaRPr>
          </a:p>
          <a:p>
            <a:pPr>
              <a:defRPr/>
            </a:pPr>
            <a:r>
              <a:rPr lang="en-GB">
                <a:cs typeface="Calibri"/>
              </a:rPr>
              <a:t>Canonical : </a:t>
            </a:r>
            <a:r>
              <a:rPr lang="en-GB"/>
              <a:t>The purpose of a CDM is to enable an enterprise to create and distribute a common definition </a:t>
            </a:r>
            <a:endParaRPr lang="en-GB">
              <a:cs typeface="Calibri"/>
            </a:endParaRPr>
          </a:p>
          <a:p>
            <a:pPr>
              <a:defRPr/>
            </a:pPr>
            <a:endParaRPr lang="en-GB">
              <a:cs typeface="Calibri"/>
            </a:endParaRPr>
          </a:p>
          <a:p>
            <a:pPr>
              <a:defRPr/>
            </a:pPr>
            <a:r>
              <a:rPr lang="en-GB"/>
              <a:t>In its most extreme form, a canon approach would mean having one person, customer, order, product, etc., with a set of IDs, attributes, and associations that the entire enterprise can agree upon.</a:t>
            </a:r>
            <a:endParaRPr lang="en-GB">
              <a:cs typeface="Calibri"/>
            </a:endParaRPr>
          </a:p>
          <a:p>
            <a:pPr>
              <a:defRPr/>
            </a:pPr>
            <a:endParaRPr lang="en-GB"/>
          </a:p>
          <a:p>
            <a:pPr>
              <a:defRPr/>
            </a:pPr>
            <a:r>
              <a:rPr lang="en-GB"/>
              <a:t>Common model that all other applications also understand. </a:t>
            </a:r>
            <a:endParaRPr lang="en-GB">
              <a:cs typeface="Calibri"/>
            </a:endParaRPr>
          </a:p>
          <a:p>
            <a:pPr>
              <a:defRPr/>
            </a:pPr>
            <a:endParaRPr lang="en-GB">
              <a:cs typeface="Calibri"/>
            </a:endParaRPr>
          </a:p>
          <a:p>
            <a:pPr>
              <a:defRPr/>
            </a:pPr>
            <a:r>
              <a:rPr lang="en-GB">
                <a:cs typeface="Calibri"/>
              </a:rPr>
              <a:t>Independent</a:t>
            </a:r>
            <a:r>
              <a:rPr lang="en-GB"/>
              <a:t> source and sink systems ​</a:t>
            </a:r>
            <a:endParaRPr lang="en-GB">
              <a:cs typeface="Calibri"/>
            </a:endParaRPr>
          </a:p>
          <a:p>
            <a:pPr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Source independent joining of outgoing data</a:t>
            </a:r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/>
          </a:p>
          <a:p>
            <a:r>
              <a:rPr lang="en-US">
                <a:cs typeface="Calibri"/>
              </a:rPr>
              <a:t>Golden record is the best possible way of describing something with the data we have, it’s a concept and probably nothing we can achieve but we strive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E8267-E49A-9C45-8731-6F350820BEAC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D112DE-1E99-8A41-BA86-334B81D11A2F}" type="slidenum">
              <a:rPr lang="nb-NO" smtClean="0"/>
              <a:t>4</a:t>
            </a:fld>
            <a:endParaRPr lang="nb-NO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TO ADD: soap bubbles, explain intersecting equality for merging. Everywhere where the condition is regarded as true is merged. </a:t>
            </a:r>
            <a:endParaRPr lang="en-US"/>
          </a:p>
          <a:p>
            <a:r>
              <a:rPr lang="en-US">
                <a:cs typeface="Calibri"/>
              </a:rPr>
              <a:t>Two sets of data that are obviously about the same thing. Can be merged, will look like this.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Merging is about concepts. You don’t want to merge cars brands and people, or customers and orders for example. </a:t>
            </a:r>
          </a:p>
          <a:p>
            <a:r>
              <a:rPr lang="en-US">
                <a:cs typeface="Calibri"/>
              </a:rPr>
              <a:t>Identity first is used to use the first id as the "main" id. So its easier to find in searches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</a:t>
            </a:r>
            <a:r>
              <a:rPr lang="nb-NO" err="1"/>
              <a:t>out</a:t>
            </a:r>
            <a:r>
              <a:rPr lang="nb-NO"/>
              <a:t>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</a:t>
            </a:r>
            <a:r>
              <a:rPr lang="nb-NO" err="1"/>
              <a:t>out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5111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>
                <a:cs typeface="Calibri"/>
              </a:rPr>
              <a:t>D</a:t>
            </a:r>
          </a:p>
          <a:p>
            <a:endParaRPr lang="sv-SE" b="1">
              <a:cs typeface="Calibri"/>
            </a:endParaRPr>
          </a:p>
          <a:p>
            <a:r>
              <a:rPr lang="sv-SE" b="1" err="1">
                <a:cs typeface="Calibri"/>
              </a:rPr>
              <a:t>Talking</a:t>
            </a:r>
            <a:r>
              <a:rPr lang="sv-SE" b="1">
                <a:cs typeface="Calibri"/>
              </a:rPr>
              <a:t> </a:t>
            </a:r>
            <a:r>
              <a:rPr lang="sv-SE" b="1" err="1">
                <a:cs typeface="Calibri"/>
              </a:rPr>
              <a:t>points</a:t>
            </a:r>
            <a:endParaRPr lang="sv-SE" b="1">
              <a:cs typeface="Calibri"/>
            </a:endParaRPr>
          </a:p>
          <a:p>
            <a:pPr algn="l"/>
            <a:r>
              <a:rPr lang="sv-SE"/>
              <a:t>-   </a:t>
            </a:r>
            <a:r>
              <a:rPr lang="sv-SE" err="1"/>
              <a:t>Equalities</a:t>
            </a:r>
            <a:endParaRPr lang="sv-SE"/>
          </a:p>
          <a:p>
            <a:pPr algn="l"/>
            <a:r>
              <a:rPr lang="sv-SE"/>
              <a:t>-   Information </a:t>
            </a:r>
            <a:r>
              <a:rPr lang="sv-SE" err="1"/>
              <a:t>Models</a:t>
            </a:r>
            <a:r>
              <a:rPr lang="sv-SE"/>
              <a:t> (</a:t>
            </a:r>
            <a:r>
              <a:rPr lang="sv-SE" err="1"/>
              <a:t>Merging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no EQ)</a:t>
            </a:r>
            <a:endParaRPr lang="sv-SE">
              <a:cs typeface="Calibri"/>
            </a:endParaRPr>
          </a:p>
          <a:p>
            <a:r>
              <a:rPr lang="sv-SE"/>
              <a:t>-   </a:t>
            </a:r>
            <a:r>
              <a:rPr lang="sv-SE" err="1"/>
              <a:t>Name</a:t>
            </a:r>
            <a:r>
              <a:rPr lang="sv-SE"/>
              <a:t> </a:t>
            </a:r>
            <a:r>
              <a:rPr lang="sv-SE" err="1"/>
              <a:t>Spaces</a:t>
            </a:r>
            <a:r>
              <a:rPr lang="sv-SE"/>
              <a:t>, $ids, </a:t>
            </a:r>
          </a:p>
          <a:p>
            <a:r>
              <a:rPr lang="sv-SE"/>
              <a:t>-   </a:t>
            </a:r>
            <a:r>
              <a:rPr lang="sv-SE" err="1"/>
              <a:t>Identities</a:t>
            </a:r>
            <a:endParaRPr lang="sv-SE" sz="1200">
              <a:latin typeface="+mn-lt"/>
            </a:endParaRPr>
          </a:p>
          <a:p>
            <a:r>
              <a:rPr lang="sv-SE" sz="1200">
                <a:latin typeface="+mn-lt"/>
              </a:rPr>
              <a:t>-</a:t>
            </a:r>
            <a:r>
              <a:rPr lang="sv-SE"/>
              <a:t>  </a:t>
            </a:r>
            <a:r>
              <a:rPr lang="sv-SE" sz="1200">
                <a:latin typeface="+mn-lt"/>
              </a:rPr>
              <a:t> </a:t>
            </a:r>
            <a:r>
              <a:rPr lang="sv-SE" sz="1200" err="1">
                <a:latin typeface="+mn-lt"/>
              </a:rPr>
              <a:t>Merge</a:t>
            </a:r>
            <a:r>
              <a:rPr lang="sv-SE" sz="1200">
                <a:latin typeface="+mn-lt"/>
              </a:rPr>
              <a:t> source</a:t>
            </a:r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/>
              </a:rPr>
              <a:t>#####</a:t>
            </a:r>
          </a:p>
          <a:p>
            <a:r>
              <a:rPr lang="nb-NO"/>
              <a:t>Data </a:t>
            </a:r>
            <a:r>
              <a:rPr lang="nb-NO" err="1"/>
              <a:t>imported</a:t>
            </a:r>
            <a:r>
              <a:rPr lang="nb-NO"/>
              <a:t>,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what</a:t>
            </a:r>
            <a:r>
              <a:rPr lang="nb-NO"/>
              <a:t>? - lets do </a:t>
            </a:r>
            <a:r>
              <a:rPr lang="nb-NO" err="1"/>
              <a:t>something</a:t>
            </a:r>
            <a:r>
              <a:rPr lang="nb-NO"/>
              <a:t>, </a:t>
            </a:r>
            <a:r>
              <a:rPr lang="nb-NO" err="1"/>
              <a:t>work</a:t>
            </a:r>
            <a:r>
              <a:rPr lang="nb-NO"/>
              <a:t> </a:t>
            </a:r>
            <a:r>
              <a:rPr lang="nb-NO" err="1"/>
              <a:t>towards</a:t>
            </a:r>
            <a:r>
              <a:rPr lang="nb-NO"/>
              <a:t> </a:t>
            </a:r>
            <a:r>
              <a:rPr lang="nb-NO" err="1"/>
              <a:t>globals</a:t>
            </a:r>
            <a:r>
              <a:rPr lang="nb-NO"/>
              <a:t>.  New pipe. Different </a:t>
            </a:r>
            <a:r>
              <a:rPr lang="nb-NO" err="1"/>
              <a:t>properties</a:t>
            </a:r>
            <a:r>
              <a:rPr lang="nb-NO"/>
              <a:t>, </a:t>
            </a:r>
            <a:r>
              <a:rPr lang="nb-NO" err="1"/>
              <a:t>source</a:t>
            </a:r>
            <a:r>
              <a:rPr lang="nb-NO"/>
              <a:t> </a:t>
            </a:r>
            <a:r>
              <a:rPr lang="nb-NO" err="1"/>
              <a:t>now</a:t>
            </a:r>
            <a:r>
              <a:rPr lang="nb-NO"/>
              <a:t> from </a:t>
            </a:r>
            <a:r>
              <a:rPr lang="nb-NO" err="1"/>
              <a:t>dataset</a:t>
            </a:r>
            <a:r>
              <a:rPr lang="nb-NO"/>
              <a:t>.    Set up EQ, ask </a:t>
            </a:r>
            <a:r>
              <a:rPr lang="nb-NO" err="1"/>
              <a:t>pointed</a:t>
            </a:r>
            <a:r>
              <a:rPr lang="nb-NO"/>
              <a:t> questions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</a:t>
            </a:r>
            <a:r>
              <a:rPr lang="nb-NO" err="1"/>
              <a:t>think</a:t>
            </a:r>
            <a:r>
              <a:rPr lang="nb-NO"/>
              <a:t>. </a:t>
            </a:r>
            <a:endParaRPr lang="sv-SE" sz="1200">
              <a:latin typeface="Museo Sans 300" panose="02000000000000000000" charset="0"/>
            </a:endParaRPr>
          </a:p>
          <a:p>
            <a:pPr algn="l"/>
            <a:r>
              <a:rPr lang="sv-SE" sz="1200">
                <a:latin typeface="Museo Sans 300" panose="02000000000000000000"/>
              </a:rPr>
              <a:t>###################</a:t>
            </a:r>
          </a:p>
          <a:p>
            <a:pPr algn="l"/>
            <a:endParaRPr lang="sv-SE" sz="1200">
              <a:latin typeface="Museo Sans 300" panose="0200000000000000000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err="1">
                <a:latin typeface="Museo Sans 300" panose="02000000000000000000"/>
              </a:rPr>
              <a:t>Discuss</a:t>
            </a:r>
            <a:r>
              <a:rPr lang="sv-SE" sz="1200">
                <a:latin typeface="Museo Sans 300" panose="02000000000000000000"/>
              </a:rPr>
              <a:t> </a:t>
            </a:r>
            <a:r>
              <a:rPr lang="sv-SE" sz="1200" err="1">
                <a:latin typeface="Museo Sans 300" panose="02000000000000000000"/>
              </a:rPr>
              <a:t>with</a:t>
            </a:r>
            <a:r>
              <a:rPr lang="sv-SE" sz="1200">
                <a:latin typeface="Museo Sans 300" panose="02000000000000000000"/>
              </a:rPr>
              <a:t> Product - </a:t>
            </a:r>
            <a:r>
              <a:rPr lang="sv-SE" sz="1200" b="1" err="1">
                <a:latin typeface="Museo Sans 300" panose="02000000000000000000"/>
              </a:rPr>
              <a:t>Select</a:t>
            </a:r>
            <a:r>
              <a:rPr lang="sv-SE" sz="1200" b="1">
                <a:latin typeface="Museo Sans 300" panose="02000000000000000000"/>
              </a:rPr>
              <a:t> the </a:t>
            </a:r>
            <a:r>
              <a:rPr lang="sv-SE" sz="1200" b="1" err="1">
                <a:latin typeface="Museo Sans 300" panose="02000000000000000000"/>
              </a:rPr>
              <a:t>strategy</a:t>
            </a:r>
            <a:r>
              <a:rPr lang="sv-SE" sz="1200" b="1">
                <a:latin typeface="Museo Sans 300" panose="02000000000000000000"/>
              </a:rPr>
              <a:t> [1], version [1 or 2]. -- </a:t>
            </a:r>
            <a:r>
              <a:rPr lang="sv-SE" sz="1200" b="1" err="1">
                <a:latin typeface="Museo Sans 300" panose="02000000000000000000"/>
              </a:rPr>
              <a:t>Why</a:t>
            </a:r>
            <a:r>
              <a:rPr lang="sv-SE" sz="1200" b="1">
                <a:latin typeface="Museo Sans 300" panose="02000000000000000000"/>
              </a:rPr>
              <a:t> ? </a:t>
            </a:r>
            <a:r>
              <a:rPr lang="sv-SE" sz="1200" b="1" err="1">
                <a:latin typeface="Museo Sans 300" panose="02000000000000000000"/>
              </a:rPr>
              <a:t>Doc.sesam.io</a:t>
            </a:r>
            <a:r>
              <a:rPr lang="sv-SE" sz="1200" b="1">
                <a:latin typeface="Museo Sans 300" panose="02000000000000000000"/>
              </a:rPr>
              <a:t> </a:t>
            </a:r>
            <a:r>
              <a:rPr lang="sv-SE" sz="1200" b="1" err="1">
                <a:latin typeface="Museo Sans 300" panose="02000000000000000000"/>
              </a:rPr>
              <a:t>does</a:t>
            </a:r>
            <a:r>
              <a:rPr lang="sv-SE" sz="1200" b="1">
                <a:latin typeface="Museo Sans 300" panose="02000000000000000000"/>
              </a:rPr>
              <a:t> not cover </a:t>
            </a:r>
            <a:r>
              <a:rPr lang="sv-SE" sz="1200" b="1" err="1">
                <a:latin typeface="Museo Sans 300" panose="02000000000000000000"/>
              </a:rPr>
              <a:t>identity</a:t>
            </a:r>
            <a:r>
              <a:rPr lang="sv-SE" sz="1200" b="1">
                <a:latin typeface="Museo Sans 300" panose="02000000000000000000"/>
              </a:rPr>
              <a:t> , version, </a:t>
            </a:r>
            <a:r>
              <a:rPr lang="sv-SE" sz="1200" b="1" err="1">
                <a:latin typeface="Museo Sans 300" panose="02000000000000000000"/>
              </a:rPr>
              <a:t>compact</a:t>
            </a:r>
            <a:r>
              <a:rPr lang="sv-SE" sz="1200" b="1">
                <a:latin typeface="Museo Sans 300" panose="02000000000000000000"/>
              </a:rPr>
              <a:t> as a </a:t>
            </a:r>
            <a:r>
              <a:rPr lang="sv-SE" sz="1200" b="1" err="1">
                <a:latin typeface="Museo Sans 300" panose="02000000000000000000"/>
              </a:rPr>
              <a:t>strategy</a:t>
            </a:r>
            <a:r>
              <a:rPr lang="sv-SE" sz="1200" b="1">
                <a:latin typeface="Museo Sans 300" panose="02000000000000000000"/>
              </a:rPr>
              <a:t> – </a:t>
            </a:r>
            <a:r>
              <a:rPr lang="sv-SE" sz="1200" b="1" err="1">
                <a:latin typeface="Museo Sans 300" panose="02000000000000000000"/>
              </a:rPr>
              <a:t>however</a:t>
            </a:r>
            <a:r>
              <a:rPr lang="sv-SE" sz="1200" b="1">
                <a:latin typeface="Museo Sans 300" panose="02000000000000000000"/>
              </a:rPr>
              <a:t> it is </a:t>
            </a:r>
            <a:r>
              <a:rPr lang="sv-SE" sz="1200" b="1" err="1">
                <a:latin typeface="Museo Sans 300" panose="02000000000000000000"/>
              </a:rPr>
              <a:t>used</a:t>
            </a:r>
            <a:r>
              <a:rPr lang="sv-SE" sz="1200" b="1">
                <a:latin typeface="Museo Sans 300" panose="02000000000000000000"/>
              </a:rPr>
              <a:t>.</a:t>
            </a:r>
          </a:p>
          <a:p>
            <a:pPr algn="l"/>
            <a:endParaRPr lang="sv-SE" sz="1200">
              <a:latin typeface="Museo Sans 300" panose="02000000000000000000" charset="0"/>
            </a:endParaRPr>
          </a:p>
          <a:p>
            <a:pPr marL="228600" indent="-228600">
              <a:buAutoNum type="arabicPeriod"/>
            </a:pPr>
            <a:endParaRPr lang="nb-NO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E </a:t>
            </a:r>
            <a:r>
              <a:rPr lang="en-US">
                <a:cs typeface="Calibri"/>
              </a:rPr>
              <a:t> | G?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https://www.enterpriseintegrationpatterns.com/ramblings/08_integrationstyles.html</a:t>
            </a:r>
            <a:endParaRPr lang="en-US"/>
          </a:p>
          <a:p>
            <a:endParaRPr lang="nb-NO"/>
          </a:p>
          <a:p>
            <a:r>
              <a:rPr lang="nb-NO"/>
              <a:t>https://www.slideserve.com/dolan/soa-bpm-bpel-jbpm</a:t>
            </a:r>
          </a:p>
          <a:p>
            <a:endParaRPr lang="nb-NO"/>
          </a:p>
          <a:p>
            <a:r>
              <a:rPr lang="nb-NO"/>
              <a:t>https://www.hcltech.com/blogs/significance-system-integration</a:t>
            </a:r>
          </a:p>
          <a:p>
            <a:endParaRPr lang="nb-NO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Namespace</a:t>
            </a:r>
          </a:p>
          <a:p>
            <a:r>
              <a:rPr lang="nb-NO"/>
              <a:t>RDF TYPE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52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</a:t>
            </a:r>
            <a:r>
              <a:rPr lang="en-US">
                <a:cs typeface="Calibri"/>
              </a:rPr>
              <a:t> | 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42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E | G?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836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J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</a:t>
            </a:r>
            <a:r>
              <a:rPr lang="nb-NO" err="1"/>
              <a:t>out</a:t>
            </a:r>
            <a:r>
              <a:rPr lang="nb-NO"/>
              <a:t>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</a:t>
            </a:r>
            <a:r>
              <a:rPr lang="nb-NO" err="1"/>
              <a:t>out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6794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J</a:t>
            </a:r>
          </a:p>
          <a:p>
            <a:endParaRPr lang="nb-NO"/>
          </a:p>
          <a:p>
            <a:r>
              <a:rPr lang="nb-NO"/>
              <a:t>BEST </a:t>
            </a:r>
            <a:r>
              <a:rPr lang="nb-NO" err="1"/>
              <a:t>practices</a:t>
            </a:r>
            <a:r>
              <a:rPr lang="nb-NO"/>
              <a:t> – </a:t>
            </a:r>
            <a:r>
              <a:rPr lang="nb-NO" err="1"/>
              <a:t>coalesce</a:t>
            </a:r>
            <a:r>
              <a:rPr lang="nb-NO"/>
              <a:t> for global </a:t>
            </a:r>
            <a:r>
              <a:rPr lang="nb-NO" err="1"/>
              <a:t>properties</a:t>
            </a:r>
            <a:endParaRPr lang="nb-NO">
              <a:cs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30351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cs typeface="Calibri"/>
              </a:rPr>
              <a:t>S</a:t>
            </a:r>
            <a:r>
              <a:rPr lang="en-US">
                <a:cs typeface="Calibri"/>
              </a:rPr>
              <a:t> | G?</a:t>
            </a:r>
          </a:p>
          <a:p>
            <a:endParaRPr lang="en-GB">
              <a:cs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5</a:t>
            </a:fld>
            <a:endParaRPr lang="nb-NO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S</a:t>
            </a:r>
            <a:r>
              <a:rPr lang="en-US">
                <a:cs typeface="Calibri"/>
              </a:rPr>
              <a:t> | G?</a:t>
            </a:r>
          </a:p>
          <a:p>
            <a:endParaRPr lang="nb-NO"/>
          </a:p>
          <a:p>
            <a:endParaRPr lang="nb-NO"/>
          </a:p>
          <a:p>
            <a:r>
              <a:rPr lang="nb-NO" err="1"/>
              <a:t>Merge</a:t>
            </a:r>
            <a:r>
              <a:rPr lang="nb-NO"/>
              <a:t>: All data from A &amp; B end up in output,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join</a:t>
            </a:r>
            <a:r>
              <a:rPr lang="nb-NO"/>
              <a:t>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be </a:t>
            </a:r>
            <a:r>
              <a:rPr lang="nb-NO" err="1"/>
              <a:t>joined</a:t>
            </a:r>
            <a:r>
              <a:rPr lang="nb-NO"/>
              <a:t>.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/>
              <a:t>Hops: All data from A </a:t>
            </a:r>
            <a:r>
              <a:rPr lang="nb-NO" err="1"/>
              <a:t>ends</a:t>
            </a:r>
            <a:r>
              <a:rPr lang="nb-NO"/>
              <a:t> up in output, </a:t>
            </a:r>
            <a:r>
              <a:rPr lang="nb-NO" err="1"/>
              <a:t>with</a:t>
            </a:r>
            <a:r>
              <a:rPr lang="nb-NO"/>
              <a:t> data from B </a:t>
            </a:r>
            <a:r>
              <a:rPr lang="nb-NO" err="1"/>
              <a:t>added</a:t>
            </a:r>
            <a:r>
              <a:rPr lang="nb-NO"/>
              <a:t> to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ones</a:t>
            </a:r>
            <a:r>
              <a:rPr lang="nb-NO"/>
              <a:t> </a:t>
            </a:r>
            <a:r>
              <a:rPr lang="nb-NO" err="1"/>
              <a:t>which</a:t>
            </a:r>
            <a:r>
              <a:rPr lang="nb-NO"/>
              <a:t> </a:t>
            </a:r>
            <a:r>
              <a:rPr lang="nb-NO" err="1"/>
              <a:t>joined</a:t>
            </a:r>
            <a:r>
              <a:rPr lang="nb-NO"/>
              <a:t>.</a:t>
            </a:r>
          </a:p>
          <a:p>
            <a:endParaRPr lang="nb-NO"/>
          </a:p>
          <a:p>
            <a:r>
              <a:rPr lang="en-GB">
                <a:cs typeface="Calibri"/>
              </a:rPr>
              <a:t>Hops, similar to merge, but with key differences.</a:t>
            </a:r>
          </a:p>
          <a:p>
            <a:endParaRPr lang="en-GB" u="sng">
              <a:cs typeface="Calibri"/>
            </a:endParaRPr>
          </a:p>
          <a:p>
            <a:r>
              <a:rPr lang="en-US"/>
              <a:t>Hops are similar in nature to merge, but there are some key differences: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The equalities does not intersect. They</a:t>
            </a:r>
            <a:r>
              <a:rPr lang="en-US">
                <a:cs typeface="Calibri"/>
              </a:rPr>
              <a:t> can be chained, ["and"]/["or"] </a:t>
            </a:r>
          </a:p>
          <a:p>
            <a:r>
              <a:rPr lang="en-US">
                <a:cs typeface="Calibri"/>
              </a:rPr>
              <a:t>IMPLICIT and if OR is needed needs to be explicit</a:t>
            </a:r>
          </a:p>
          <a:p>
            <a:r>
              <a:rPr lang="en-US">
                <a:cs typeface="Calibri"/>
              </a:rPr>
              <a:t>In hops you can also filter on the dataset you hop to, and only equalities with two different datasets will be regarded as an equality. The other will be the filter.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You can chain hops and the equalities are </a:t>
            </a:r>
            <a:r>
              <a:rPr lang="en-US" err="1">
                <a:cs typeface="Calibri"/>
              </a:rPr>
              <a:t>transative</a:t>
            </a:r>
            <a:r>
              <a:rPr lang="en-US">
                <a:cs typeface="Calibri"/>
              </a:rPr>
              <a:t>, which means that its inferred if a=b=c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*** HERE WE CAN TALK ABOUT MAKE-NI/ FOREIGN KEYS IN ADVANCED***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Here we hop from customers/person to orders based on </a:t>
            </a:r>
            <a:r>
              <a:rPr lang="en-US" err="1">
                <a:cs typeface="Calibri"/>
              </a:rPr>
              <a:t>custno</a:t>
            </a:r>
            <a:r>
              <a:rPr lang="en-US">
                <a:cs typeface="Calibri"/>
              </a:rPr>
              <a:t>, where it matches we return the entities and add them to the resulting target.</a:t>
            </a:r>
          </a:p>
          <a:p>
            <a:endParaRPr lang="en-US"/>
          </a:p>
          <a:p>
            <a:r>
              <a:rPr lang="en-US"/>
              <a:t>You don't want to merge different concepts so therefore you hop.</a:t>
            </a:r>
            <a:endParaRPr lang="en-GB"/>
          </a:p>
          <a:p>
            <a:endParaRPr lang="en-US"/>
          </a:p>
          <a:p>
            <a:r>
              <a:rPr lang="en-US"/>
              <a:t>There is nothing that keeps you from hopping to other concepts, rather it is the way to get information in one dataset about several different concepts.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Dependency tracking</a:t>
            </a:r>
            <a:endParaRPr lang="en-GB">
              <a:cs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Point</a:t>
            </a:r>
            <a:r>
              <a:rPr lang="en-US" b="0">
                <a:cs typeface="Calibri"/>
              </a:rPr>
              <a:t> out _S. value and gl. Value. Source is a dataset, but we hop to another.</a:t>
            </a:r>
            <a:endParaRPr lang="en-US"/>
          </a:p>
          <a:p>
            <a:r>
              <a:rPr lang="en-US" b="1">
                <a:cs typeface="Calibri"/>
              </a:rPr>
              <a:t>Philip – please add the resultant dataset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is the block we use for hops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hop to specified dataset, we use an OR for equalities and we add a block of address-data.</a:t>
            </a:r>
          </a:p>
          <a:p>
            <a:r>
              <a:rPr lang="en-US">
                <a:cs typeface="Calibri"/>
              </a:rPr>
              <a:t>We can merge to get it flat.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Show example in the node:</a:t>
            </a:r>
          </a:p>
          <a:p>
            <a:r>
              <a:rPr lang="en-US">
                <a:cs typeface="Calibri"/>
              </a:rPr>
              <a:t>https://portal.sesam.io/unified/subscription/2317534d-4c01-4e29-8970-6ea165416ef2/pipes/pipe/example-joins-one/edit</a:t>
            </a:r>
          </a:p>
          <a:p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nb-NO"/>
              <a:t>G</a:t>
            </a:r>
          </a:p>
          <a:p>
            <a:pPr marL="285750" indent="-285750">
              <a:buFont typeface="Arial,Sans-Serif"/>
              <a:buChar char="•"/>
            </a:pPr>
            <a:r>
              <a:rPr lang="nb-NO" err="1"/>
              <a:t>Merges</a:t>
            </a:r>
            <a:r>
              <a:rPr lang="nb-NO"/>
              <a:t> </a:t>
            </a:r>
            <a:r>
              <a:rPr lang="nb-NO" err="1"/>
              <a:t>connect</a:t>
            </a:r>
            <a:r>
              <a:rPr lang="nb-NO"/>
              <a:t> data </a:t>
            </a:r>
            <a:r>
              <a:rPr lang="nb-NO" err="1"/>
              <a:t>together</a:t>
            </a:r>
            <a:endParaRPr lang="en-U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nb-NO"/>
              <a:t>The «equality» </a:t>
            </a:r>
            <a:r>
              <a:rPr lang="nb-NO" err="1"/>
              <a:t>checks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intersection</a:t>
            </a:r>
            <a:r>
              <a:rPr lang="nb-NO"/>
              <a:t> of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values</a:t>
            </a:r>
            <a:r>
              <a:rPr lang="nb-NO"/>
              <a:t>.</a:t>
            </a:r>
            <a:endParaRPr lang="en-US"/>
          </a:p>
          <a:p>
            <a:pPr marL="742950" lvl="1" indent="-285750">
              <a:buFont typeface="Arial,Sans-Serif"/>
              <a:buChar char="•"/>
            </a:pPr>
            <a:r>
              <a:rPr lang="nb-NO"/>
              <a:t>Values in </a:t>
            </a:r>
            <a:r>
              <a:rPr lang="nb-NO" err="1"/>
              <a:t>this</a:t>
            </a:r>
            <a:r>
              <a:rPr lang="nb-NO"/>
              <a:t> case:</a:t>
            </a:r>
            <a:br>
              <a:rPr lang="nb-NO">
                <a:cs typeface="+mn-lt"/>
              </a:rPr>
            </a:br>
            <a:r>
              <a:rPr lang="nb-NO"/>
              <a:t> </a:t>
            </a:r>
            <a:r>
              <a:rPr lang="nb-NO" err="1"/>
              <a:t>people.Emails</a:t>
            </a:r>
            <a:br>
              <a:rPr lang="nb-NO">
                <a:cs typeface="+mn-lt"/>
              </a:rPr>
            </a:br>
            <a:r>
              <a:rPr lang="nb-NO"/>
              <a:t>   </a:t>
            </a:r>
            <a:r>
              <a:rPr lang="nb-NO" err="1"/>
              <a:t>user.EmailAddress</a:t>
            </a:r>
            <a:r>
              <a:rPr lang="nb-NO"/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nb-NO" err="1"/>
              <a:t>Because</a:t>
            </a:r>
            <a:r>
              <a:rPr lang="nb-NO"/>
              <a:t> </a:t>
            </a:r>
            <a:r>
              <a:rPr lang="nb-NO">
                <a:hlinkClick r:id="rId3"/>
              </a:rPr>
              <a:t>paull@sesam.io</a:t>
            </a:r>
            <a:r>
              <a:rPr lang="nb-NO"/>
              <a:t> is part of </a:t>
            </a:r>
            <a:r>
              <a:rPr lang="nb-NO" err="1"/>
              <a:t>the</a:t>
            </a:r>
            <a:br>
              <a:rPr lang="nb-NO">
                <a:cs typeface="+mn-lt"/>
              </a:rPr>
            </a:br>
            <a:r>
              <a:rPr lang="nb-NO"/>
              <a:t>Emails list </a:t>
            </a:r>
            <a:r>
              <a:rPr lang="nb-NO" err="1"/>
              <a:t>then</a:t>
            </a:r>
            <a:r>
              <a:rPr lang="nb-NO"/>
              <a:t> </a:t>
            </a:r>
            <a:r>
              <a:rPr lang="nb-NO" err="1"/>
              <a:t>this</a:t>
            </a:r>
            <a:r>
              <a:rPr lang="nb-NO"/>
              <a:t> equality </a:t>
            </a:r>
            <a:r>
              <a:rPr lang="nb-NO" err="1"/>
              <a:t>will</a:t>
            </a:r>
            <a:r>
              <a:rPr lang="nb-NO"/>
              <a:t> be true</a:t>
            </a:r>
            <a:endParaRPr lang="en-GB"/>
          </a:p>
          <a:p>
            <a:pPr marL="285750" indent="-285750">
              <a:buFont typeface="Arial,Sans-Serif"/>
              <a:buChar char="•"/>
            </a:pPr>
            <a:r>
              <a:rPr lang="en-GB"/>
              <a:t>This is a Many to One/One to Many Join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defRPr/>
            </a:pPr>
            <a:r>
              <a:rPr lang="en-GB"/>
              <a:t>Can ask the question: “What would happen if we joined with multiple accounts?” ”How would the output look like then?” “Would the values override </a:t>
            </a:r>
            <a:r>
              <a:rPr lang="en-GB" err="1"/>
              <a:t>eachother</a:t>
            </a:r>
            <a:r>
              <a:rPr lang="en-GB"/>
              <a:t>?” </a:t>
            </a:r>
          </a:p>
          <a:p>
            <a:r>
              <a:rPr lang="en-US">
                <a:cs typeface="Calibri"/>
              </a:rPr>
              <a:t>Show one to many example in the node:</a:t>
            </a:r>
          </a:p>
          <a:p>
            <a:r>
              <a:rPr lang="en-US">
                <a:cs typeface="Calibri"/>
              </a:rPr>
              <a:t>https://</a:t>
            </a:r>
            <a:r>
              <a:rPr lang="en-US" err="1">
                <a:cs typeface="Calibri"/>
              </a:rPr>
              <a:t>portal.sesam.io</a:t>
            </a:r>
            <a:r>
              <a:rPr lang="en-US">
                <a:cs typeface="Calibri"/>
              </a:rPr>
              <a:t>/unified/subscription/2317534d-4c01-4e29-8970-6ea165416ef2/pipes/pipe/example-joins-many/edit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None/>
              <a:defRPr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GB"/>
          </a:p>
          <a:p>
            <a:endParaRPr lang="en-US">
              <a:cs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cs typeface="Calibri"/>
              </a:rPr>
              <a:t>S</a:t>
            </a:r>
            <a:r>
              <a:rPr lang="en-US">
                <a:cs typeface="Calibri"/>
              </a:rPr>
              <a:t> | G?</a:t>
            </a: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Moved other notes to 52</a:t>
            </a:r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S</a:t>
            </a:r>
            <a:r>
              <a:rPr lang="en-US">
                <a:cs typeface="Calibri"/>
              </a:rPr>
              <a:t> | G?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Ask audience: What kind of join is this? One to one? One to many?</a:t>
            </a:r>
          </a:p>
          <a:p>
            <a:r>
              <a:rPr lang="nb-NO"/>
              <a:t>Why do we use copy *? What does it do?</a:t>
            </a:r>
          </a:p>
        </p:txBody>
      </p:sp>
    </p:spTree>
    <p:extLst>
      <p:ext uri="{BB962C8B-B14F-4D97-AF65-F5344CB8AC3E}">
        <p14:creationId xmlns:p14="http://schemas.microsoft.com/office/powerpoint/2010/main" val="9003103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6203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</a:t>
            </a:r>
            <a:r>
              <a:rPr lang="en-US">
                <a:cs typeface="Calibri"/>
              </a:rPr>
              <a:t> | 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723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E | G?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602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5049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>
                <a:latin typeface="Museo Sans 500" panose="02000000000000000000" pitchFamily="2" charset="77"/>
              </a:rPr>
              <a:t>Modular 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387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detailed</a:t>
            </a:r>
            <a:endParaRPr lang="nb-NO" dirty="0"/>
          </a:p>
          <a:p>
            <a:r>
              <a:rPr lang="nb-NO" dirty="0"/>
              <a:t>A </a:t>
            </a:r>
            <a:r>
              <a:rPr lang="nb-NO" dirty="0" err="1"/>
              <a:t>historic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data </a:t>
            </a:r>
            <a:r>
              <a:rPr lang="nb-NO" dirty="0" err="1"/>
              <a:t>integrations</a:t>
            </a:r>
            <a:r>
              <a:rPr lang="nb-NO" dirty="0"/>
              <a:t> </a:t>
            </a:r>
            <a:r>
              <a:rPr lang="nb-NO" dirty="0" err="1"/>
              <a:t>architectures</a:t>
            </a:r>
            <a:endParaRPr lang="nb-NO" dirty="0"/>
          </a:p>
          <a:p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differences</a:t>
            </a:r>
            <a:r>
              <a:rPr lang="nb-NO" dirty="0"/>
              <a:t> </a:t>
            </a:r>
            <a:r>
              <a:rPr lang="nb-NO" dirty="0" err="1"/>
              <a:t>within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r>
              <a:rPr lang="nb-NO" dirty="0"/>
              <a:t> type</a:t>
            </a:r>
          </a:p>
          <a:p>
            <a:r>
              <a:rPr lang="nb-NO" dirty="0"/>
              <a:t>General strokes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0349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3513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9892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Start </a:t>
            </a:r>
            <a:r>
              <a:rPr lang="en-GB" err="1">
                <a:cs typeface="Calibri"/>
              </a:rPr>
              <a:t>dag</a:t>
            </a:r>
            <a:r>
              <a:rPr lang="en-GB">
                <a:cs typeface="Calibri"/>
              </a:rPr>
              <a:t> 2</a:t>
            </a:r>
          </a:p>
          <a:p>
            <a:r>
              <a:rPr lang="en-GB">
                <a:cs typeface="Calibri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323993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G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How far did we go yesterday?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E</a:t>
            </a:r>
            <a:r>
              <a:rPr lang="en-US">
                <a:cs typeface="Calibri"/>
              </a:rPr>
              <a:t> | G?</a:t>
            </a:r>
          </a:p>
          <a:p>
            <a:endParaRPr lang="nb-NO"/>
          </a:p>
          <a:p>
            <a:endParaRPr lang="nb-NO"/>
          </a:p>
          <a:p>
            <a:endParaRPr lang="nb-NO"/>
          </a:p>
          <a:p>
            <a:r>
              <a:rPr lang="nb-NO"/>
              <a:t>https://www.enterpriseintegrationpatterns.com/ramblings/08_integrationstyles.html</a:t>
            </a:r>
            <a:endParaRPr lang="en-US"/>
          </a:p>
          <a:p>
            <a:endParaRPr lang="nb-NO"/>
          </a:p>
          <a:p>
            <a:r>
              <a:rPr lang="nb-NO"/>
              <a:t>https://www.slideserve.com/dolan/soa-bpm-bpel-jbpm</a:t>
            </a:r>
          </a:p>
          <a:p>
            <a:endParaRPr lang="nb-NO"/>
          </a:p>
          <a:p>
            <a:r>
              <a:rPr lang="nb-NO"/>
              <a:t>https://www.hcltech.com/blogs/significance-system-integration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/>
              <a:t>E</a:t>
            </a:r>
            <a:r>
              <a:rPr lang="en-US">
                <a:cs typeface="Calibri"/>
              </a:rPr>
              <a:t> | G?</a:t>
            </a:r>
          </a:p>
          <a:p>
            <a:endParaRPr lang="nb-NO"/>
          </a:p>
          <a:p>
            <a:endParaRPr lang="nb-NO"/>
          </a:p>
          <a:p>
            <a:r>
              <a:rPr lang="nb-NO"/>
              <a:t>https://www.enterpriseintegrationpatterns.com/ramblings/08_integrationstyles.html</a:t>
            </a:r>
            <a:endParaRPr lang="en-US"/>
          </a:p>
          <a:p>
            <a:endParaRPr lang="nb-NO"/>
          </a:p>
          <a:p>
            <a:r>
              <a:rPr lang="nb-NO"/>
              <a:t>https://www.slideserve.com/dolan/soa-bpm-bpel-jbpm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>
                <a:hlinkClick r:id="rId3"/>
              </a:rPr>
              <a:t>https://www.hcltech.com/blogs/significance-system-integratio</a:t>
            </a:r>
            <a:endParaRPr lang="nb-NO">
              <a:cs typeface="Calibri"/>
              <a:hlinkClick r:id="rId3"/>
            </a:endParaRPr>
          </a:p>
          <a:p>
            <a:r>
              <a:rPr lang="nb-NO"/>
              <a:t>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/>
              <a:t>J</a:t>
            </a:r>
            <a:r>
              <a:rPr lang="en-US">
                <a:cs typeface="Calibri"/>
              </a:rPr>
              <a:t> | G?</a:t>
            </a:r>
          </a:p>
          <a:p>
            <a:endParaRPr lang="nb-NO" b="1"/>
          </a:p>
          <a:p>
            <a:endParaRPr lang="nb-NO" b="1"/>
          </a:p>
          <a:p>
            <a:r>
              <a:rPr lang="nb-NO" b="1"/>
              <a:t>Centralized </a:t>
            </a:r>
            <a:r>
              <a:rPr lang="nb-NO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backbone- distributed integration tasks</a:t>
            </a:r>
            <a:br>
              <a:rPr lang="nb-NO" sz="1200" b="1" i="0" u="none" strike="noStrike" kern="1200">
                <a:effectLst/>
                <a:cs typeface="+mn-lt"/>
              </a:rPr>
            </a:br>
            <a:br>
              <a:rPr lang="nb-NO" sz="1200" b="1" i="0" u="none" strike="noStrike" kern="1200">
                <a:effectLst/>
                <a:cs typeface="+mn-lt"/>
              </a:rPr>
            </a:br>
            <a:r>
              <a:rPr lang="nb-NO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 </a:t>
            </a:r>
            <a:r>
              <a:rPr lang="nb-NO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tagged with ESB"/>
              </a:rPr>
              <a:t>ESB</a:t>
            </a:r>
            <a:r>
              <a:rPr lang="nb-NO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</a:t>
            </a:r>
            <a:r>
              <a:rPr lang="nb-NO" b="1"/>
              <a:t> </a:t>
            </a:r>
            <a:r>
              <a:rPr lang="nb-NO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 based integrtaion providing a central place for the services, applications, and IT resources in general that you want to connect.”</a:t>
            </a:r>
            <a:endParaRPr lang="nb-NO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Gabbe ? Erik / Jonas</a:t>
            </a:r>
            <a:br>
              <a:rPr lang="en-US"/>
            </a:br>
            <a:br>
              <a:rPr lang="en-US"/>
            </a:br>
            <a:r>
              <a:rPr lang="en-US"/>
              <a:t>Internally we translate everything to JSON</a:t>
            </a:r>
            <a:endParaRPr lang="en-US">
              <a:cs typeface="Calibri"/>
            </a:endParaRPr>
          </a:p>
          <a:p>
            <a:r>
              <a:rPr lang="en-US"/>
              <a:t>What is JSON? Anyone familiar with it ?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JSON</a:t>
            </a:r>
          </a:p>
          <a:p>
            <a:r>
              <a:rPr lang="en-US">
                <a:hlinkClick r:id="rId3"/>
              </a:rPr>
              <a:t>human-readable</a:t>
            </a:r>
            <a:r>
              <a:rPr lang="en-US"/>
              <a:t> text to transmit data objects consisting of </a:t>
            </a:r>
            <a:r>
              <a:rPr lang="en-US">
                <a:hlinkClick r:id="rId4"/>
              </a:rPr>
              <a:t>attribute–value pairs</a:t>
            </a:r>
            <a:r>
              <a:rPr lang="en-US"/>
              <a:t> (</a:t>
            </a:r>
            <a:r>
              <a:rPr lang="en-US">
                <a:cs typeface="Calibri"/>
              </a:rPr>
              <a:t>or serialized)</a:t>
            </a:r>
          </a:p>
          <a:p>
            <a:r>
              <a:rPr lang="en-US">
                <a:cs typeface="Calibri"/>
              </a:rPr>
              <a:t>Language independent, </a:t>
            </a:r>
            <a:r>
              <a:rPr lang="en-US" err="1">
                <a:cs typeface="Calibri"/>
              </a:rPr>
              <a:t>dervived</a:t>
            </a:r>
            <a:r>
              <a:rPr lang="en-US">
                <a:cs typeface="Calibri"/>
              </a:rPr>
              <a:t> from JS</a:t>
            </a:r>
          </a:p>
          <a:p>
            <a:r>
              <a:rPr lang="en-US">
                <a:cs typeface="Calibri"/>
              </a:rPr>
              <a:t>Async </a:t>
            </a:r>
            <a:r>
              <a:rPr lang="en-US" err="1">
                <a:cs typeface="Calibri"/>
              </a:rPr>
              <a:t>communcation</a:t>
            </a:r>
            <a:r>
              <a:rPr lang="en-US">
                <a:cs typeface="Calibri"/>
              </a:rPr>
              <a:t> browser-server, most common nowadays</a:t>
            </a:r>
          </a:p>
          <a:p>
            <a:endParaRPr lang="en-US"/>
          </a:p>
          <a:p>
            <a:r>
              <a:rPr lang="en-US">
                <a:cs typeface="Calibri"/>
              </a:rPr>
              <a:t>Don’t assume what the data will be used for, in general.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Copying data, was bad, is now good. Finds uses for it.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Talk about the bulks we have in </a:t>
            </a:r>
            <a:r>
              <a:rPr lang="en-US" err="1">
                <a:cs typeface="Calibri"/>
              </a:rPr>
              <a:t>sesam</a:t>
            </a:r>
            <a:r>
              <a:rPr lang="en-US">
                <a:cs typeface="Calibri"/>
              </a:rPr>
              <a:t>. A, B, C people, orders, companies?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Delta updates, hashed entities and compare, deterministic vs non-deterministic lists </a:t>
            </a:r>
            <a:r>
              <a:rPr lang="en-US" err="1">
                <a:cs typeface="Calibri"/>
              </a:rPr>
              <a:t>f.eks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54963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r>
              <a:rPr lang="en-US">
                <a:cs typeface="Calibri"/>
              </a:rPr>
              <a:t>Focus on input &amp; output pipes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Core concepts, we will go through these and start with hands on along with that.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System – </a:t>
            </a:r>
            <a:r>
              <a:rPr lang="en-US" err="1">
                <a:cs typeface="Calibri"/>
              </a:rPr>
              <a:t>externt</a:t>
            </a:r>
            <a:r>
              <a:rPr lang="en-US">
                <a:cs typeface="Calibri"/>
              </a:rPr>
              <a:t>, gets data to input, prepares, sends with output to external system again.</a:t>
            </a:r>
          </a:p>
        </p:txBody>
      </p:sp>
    </p:spTree>
    <p:extLst>
      <p:ext uri="{BB962C8B-B14F-4D97-AF65-F5344CB8AC3E}">
        <p14:creationId xmlns:p14="http://schemas.microsoft.com/office/powerpoint/2010/main" val="1484782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</a:t>
            </a:r>
            <a:r>
              <a:rPr lang="en-US">
                <a:cs typeface="Calibri"/>
              </a:rPr>
              <a:t> | G?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570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E | G?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6969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J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</a:t>
            </a:r>
            <a:r>
              <a:rPr lang="nb-NO" err="1"/>
              <a:t>out</a:t>
            </a:r>
            <a:r>
              <a:rPr lang="nb-NO"/>
              <a:t>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</a:t>
            </a:r>
            <a:r>
              <a:rPr lang="nb-NO" err="1"/>
              <a:t>out</a:t>
            </a:r>
            <a:r>
              <a:rPr lang="nb-NO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6523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</a:t>
            </a:r>
          </a:p>
          <a:p>
            <a:endParaRPr lang="nb-NO"/>
          </a:p>
          <a:p>
            <a:r>
              <a:rPr lang="nb-NO"/>
              <a:t>Short Break </a:t>
            </a:r>
            <a:br>
              <a:rPr lang="nb-NO"/>
            </a:br>
            <a:r>
              <a:rPr lang="nb-NO"/>
              <a:t>Go to portal and show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rdf</a:t>
            </a:r>
            <a:r>
              <a:rPr lang="nb-NO"/>
              <a:t> types</a:t>
            </a:r>
          </a:p>
          <a:p>
            <a:endParaRPr lang="nb-NO"/>
          </a:p>
          <a:p>
            <a:r>
              <a:rPr lang="nb-NO"/>
              <a:t>Skip??</a:t>
            </a:r>
          </a:p>
        </p:txBody>
      </p:sp>
    </p:spTree>
    <p:extLst>
      <p:ext uri="{BB962C8B-B14F-4D97-AF65-F5344CB8AC3E}">
        <p14:creationId xmlns:p14="http://schemas.microsoft.com/office/powerpoint/2010/main" val="2786144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27403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</a:t>
            </a:r>
          </a:p>
          <a:p>
            <a:r>
              <a:rPr lang="nb-NO"/>
              <a:t>Merge: All data from A &amp; B end up in output, we </a:t>
            </a:r>
            <a:r>
              <a:rPr lang="nb-NO" err="1"/>
              <a:t>join</a:t>
            </a:r>
            <a:r>
              <a:rPr lang="nb-NO"/>
              <a:t>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be </a:t>
            </a:r>
            <a:r>
              <a:rPr lang="nb-NO" err="1"/>
              <a:t>joined</a:t>
            </a:r>
            <a:r>
              <a:rPr lang="nb-NO"/>
              <a:t>.</a:t>
            </a:r>
            <a:endParaRPr lang="nb-NO">
              <a:cs typeface="Calibri"/>
            </a:endParaRPr>
          </a:p>
          <a:p>
            <a:endParaRPr lang="nb-NO"/>
          </a:p>
          <a:p>
            <a:r>
              <a:rPr lang="nb-NO"/>
              <a:t>Hops: All data from A </a:t>
            </a:r>
            <a:r>
              <a:rPr lang="nb-NO" err="1"/>
              <a:t>ends</a:t>
            </a:r>
            <a:r>
              <a:rPr lang="nb-NO"/>
              <a:t> up in output, with data from B </a:t>
            </a:r>
            <a:r>
              <a:rPr lang="nb-NO" err="1"/>
              <a:t>added</a:t>
            </a:r>
            <a:r>
              <a:rPr lang="nb-NO"/>
              <a:t> to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ones</a:t>
            </a:r>
            <a:r>
              <a:rPr lang="nb-NO"/>
              <a:t> </a:t>
            </a:r>
            <a:r>
              <a:rPr lang="nb-NO" err="1"/>
              <a:t>which</a:t>
            </a:r>
            <a:r>
              <a:rPr lang="nb-NO"/>
              <a:t> </a:t>
            </a:r>
            <a:r>
              <a:rPr lang="nb-NO" err="1"/>
              <a:t>joined</a:t>
            </a:r>
            <a:r>
              <a:rPr lang="nb-NO"/>
              <a:t>.</a:t>
            </a:r>
          </a:p>
          <a:p>
            <a:endParaRPr lang="nb-NO"/>
          </a:p>
          <a:p>
            <a:r>
              <a:rPr lang="en-GB">
                <a:cs typeface="Calibri"/>
              </a:rPr>
              <a:t>Hops, similar to merge, but with key differences.</a:t>
            </a:r>
          </a:p>
          <a:p>
            <a:endParaRPr lang="en-GB" u="sng">
              <a:cs typeface="Calibri"/>
            </a:endParaRPr>
          </a:p>
          <a:p>
            <a:r>
              <a:rPr lang="en-US"/>
              <a:t>Hops are similar in nature to merge, but there are some key differences: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The equalities does not intersect. They</a:t>
            </a:r>
            <a:r>
              <a:rPr lang="en-US">
                <a:cs typeface="Calibri"/>
              </a:rPr>
              <a:t> can be chained, ["and"]/["or"] </a:t>
            </a:r>
          </a:p>
          <a:p>
            <a:r>
              <a:rPr lang="en-US">
                <a:cs typeface="Calibri"/>
              </a:rPr>
              <a:t>IMPLICIT and if OR is needed needs to be explicit</a:t>
            </a:r>
          </a:p>
          <a:p>
            <a:r>
              <a:rPr lang="en-US">
                <a:cs typeface="Calibri"/>
              </a:rPr>
              <a:t>In hops you can also filter on the dataset you hop to, and only equalities with two different datasets will be regarded as an equality. The other will be the filter.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You can chain hops and the equalities are </a:t>
            </a:r>
            <a:r>
              <a:rPr lang="en-US" err="1">
                <a:cs typeface="Calibri"/>
              </a:rPr>
              <a:t>transative</a:t>
            </a:r>
            <a:r>
              <a:rPr lang="en-US">
                <a:cs typeface="Calibri"/>
              </a:rPr>
              <a:t>, which means that its inferred if a=b=c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*** HERE WE CAN TALK ABOUT MAKE-NI/ FOREIGN KEYS IN ADVANCED***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Here we hop from customers/person to orders based on </a:t>
            </a:r>
            <a:r>
              <a:rPr lang="en-US" err="1">
                <a:cs typeface="Calibri"/>
              </a:rPr>
              <a:t>custno</a:t>
            </a:r>
            <a:r>
              <a:rPr lang="en-US">
                <a:cs typeface="Calibri"/>
              </a:rPr>
              <a:t>, where it matches we return the entities and add them to the resulting target.</a:t>
            </a:r>
          </a:p>
          <a:p>
            <a:endParaRPr lang="en-US"/>
          </a:p>
          <a:p>
            <a:r>
              <a:rPr lang="en-US"/>
              <a:t>You don't want to merge different concepts so therefore you hop.</a:t>
            </a:r>
            <a:endParaRPr lang="en-GB"/>
          </a:p>
          <a:p>
            <a:endParaRPr lang="en-US"/>
          </a:p>
          <a:p>
            <a:r>
              <a:rPr lang="en-US"/>
              <a:t>There is nothing that keeps you from hopping to other concepts, rather it is the way to get information in one dataset about several different concepts.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Dependency tracking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3926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,Sans-Serif"/>
              <a:buChar char="•"/>
            </a:pPr>
            <a:r>
              <a:rPr lang="nb-NO"/>
              <a:t>G</a:t>
            </a:r>
          </a:p>
          <a:p>
            <a:pPr marL="285750" indent="-285750">
              <a:buFont typeface="Arial,Sans-Serif"/>
              <a:buChar char="•"/>
            </a:pPr>
            <a:r>
              <a:rPr lang="nb-NO" err="1"/>
              <a:t>Merges</a:t>
            </a:r>
            <a:r>
              <a:rPr lang="nb-NO"/>
              <a:t> </a:t>
            </a:r>
            <a:r>
              <a:rPr lang="nb-NO" err="1"/>
              <a:t>connect</a:t>
            </a:r>
            <a:r>
              <a:rPr lang="nb-NO"/>
              <a:t> data </a:t>
            </a:r>
            <a:r>
              <a:rPr lang="nb-NO" err="1"/>
              <a:t>together</a:t>
            </a:r>
            <a:endParaRPr lang="en-US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nb-NO"/>
              <a:t>The «equality» </a:t>
            </a:r>
            <a:r>
              <a:rPr lang="nb-NO" err="1"/>
              <a:t>checks</a:t>
            </a:r>
            <a:r>
              <a:rPr lang="nb-NO"/>
              <a:t>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intersection</a:t>
            </a:r>
            <a:r>
              <a:rPr lang="nb-NO"/>
              <a:t> of </a:t>
            </a:r>
            <a:r>
              <a:rPr lang="nb-NO" err="1"/>
              <a:t>the</a:t>
            </a:r>
            <a:r>
              <a:rPr lang="nb-NO"/>
              <a:t> </a:t>
            </a:r>
            <a:r>
              <a:rPr lang="nb-NO" err="1"/>
              <a:t>values</a:t>
            </a:r>
            <a:r>
              <a:rPr lang="nb-NO"/>
              <a:t>.</a:t>
            </a:r>
            <a:endParaRPr lang="en-US"/>
          </a:p>
          <a:p>
            <a:pPr marL="742950" lvl="1" indent="-285750">
              <a:buFont typeface="Arial,Sans-Serif"/>
              <a:buChar char="•"/>
            </a:pPr>
            <a:r>
              <a:rPr lang="nb-NO"/>
              <a:t>Values in </a:t>
            </a:r>
            <a:r>
              <a:rPr lang="nb-NO" err="1"/>
              <a:t>this</a:t>
            </a:r>
            <a:r>
              <a:rPr lang="nb-NO"/>
              <a:t> case:</a:t>
            </a:r>
            <a:br>
              <a:rPr lang="nb-NO">
                <a:cs typeface="+mn-lt"/>
              </a:rPr>
            </a:br>
            <a:r>
              <a:rPr lang="nb-NO"/>
              <a:t> </a:t>
            </a:r>
            <a:r>
              <a:rPr lang="nb-NO" err="1"/>
              <a:t>people.Emails</a:t>
            </a:r>
            <a:br>
              <a:rPr lang="nb-NO">
                <a:cs typeface="+mn-lt"/>
              </a:rPr>
            </a:br>
            <a:r>
              <a:rPr lang="nb-NO"/>
              <a:t>   </a:t>
            </a:r>
            <a:r>
              <a:rPr lang="nb-NO" err="1"/>
              <a:t>user.EmailAddress</a:t>
            </a:r>
            <a:r>
              <a:rPr lang="nb-NO"/>
              <a:t>.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nb-NO" err="1"/>
              <a:t>Because</a:t>
            </a:r>
            <a:r>
              <a:rPr lang="nb-NO"/>
              <a:t> </a:t>
            </a:r>
            <a:r>
              <a:rPr lang="nb-NO">
                <a:hlinkClick r:id="rId3"/>
              </a:rPr>
              <a:t>paull@sesam.io</a:t>
            </a:r>
            <a:r>
              <a:rPr lang="nb-NO"/>
              <a:t> is part of </a:t>
            </a:r>
            <a:r>
              <a:rPr lang="nb-NO" err="1"/>
              <a:t>the</a:t>
            </a:r>
            <a:br>
              <a:rPr lang="nb-NO">
                <a:cs typeface="+mn-lt"/>
              </a:rPr>
            </a:br>
            <a:r>
              <a:rPr lang="nb-NO"/>
              <a:t>Emails list </a:t>
            </a:r>
            <a:r>
              <a:rPr lang="nb-NO" err="1"/>
              <a:t>then</a:t>
            </a:r>
            <a:r>
              <a:rPr lang="nb-NO"/>
              <a:t> </a:t>
            </a:r>
            <a:r>
              <a:rPr lang="nb-NO" err="1"/>
              <a:t>this</a:t>
            </a:r>
            <a:r>
              <a:rPr lang="nb-NO"/>
              <a:t> equality </a:t>
            </a:r>
            <a:r>
              <a:rPr lang="nb-NO" err="1"/>
              <a:t>will</a:t>
            </a:r>
            <a:r>
              <a:rPr lang="nb-NO"/>
              <a:t> be true</a:t>
            </a:r>
            <a:endParaRPr lang="en-GB"/>
          </a:p>
          <a:p>
            <a:pPr marL="285750" indent="-285750">
              <a:buFont typeface="Arial,Sans-Serif"/>
              <a:buChar char="•"/>
            </a:pPr>
            <a:r>
              <a:rPr lang="en-GB"/>
              <a:t>This is a Many to One/One to Many Join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Char char="•"/>
              <a:defRPr/>
            </a:pPr>
            <a:r>
              <a:rPr lang="en-GB"/>
              <a:t>Can ask the question: “What would happen if we joined with multiple accounts?” ”How would the output look like then?” “Would the values override </a:t>
            </a:r>
            <a:r>
              <a:rPr lang="en-GB" err="1"/>
              <a:t>eachother</a:t>
            </a:r>
            <a:r>
              <a:rPr lang="en-GB"/>
              <a:t>?” </a:t>
            </a:r>
          </a:p>
          <a:p>
            <a:r>
              <a:rPr lang="en-US">
                <a:cs typeface="Calibri"/>
              </a:rPr>
              <a:t>Show one to many example in the node:</a:t>
            </a:r>
          </a:p>
          <a:p>
            <a:r>
              <a:rPr lang="en-US">
                <a:cs typeface="Calibri"/>
              </a:rPr>
              <a:t>https://</a:t>
            </a:r>
            <a:r>
              <a:rPr lang="en-US" err="1">
                <a:cs typeface="Calibri"/>
              </a:rPr>
              <a:t>portal.sesam.io</a:t>
            </a:r>
            <a:r>
              <a:rPr lang="en-US">
                <a:cs typeface="Calibri"/>
              </a:rPr>
              <a:t>/unified/subscription/2317534d-4c01-4e29-8970-6ea165416ef2/pipes/pipe/example-joins-many/edit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,Sans-Serif"/>
              <a:buNone/>
              <a:defRPr/>
            </a:pPr>
            <a:endParaRPr lang="en-US"/>
          </a:p>
          <a:p>
            <a:pPr marL="285750" indent="-285750">
              <a:buFont typeface="Arial,Sans-Serif"/>
              <a:buChar char="•"/>
            </a:pPr>
            <a:endParaRPr lang="en-GB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2152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anteckninga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Point</a:t>
            </a:r>
            <a:r>
              <a:rPr lang="en-US" b="0">
                <a:cs typeface="Calibri"/>
              </a:rPr>
              <a:t> out _S. value and gl. Value. Source is a dataset, but we hop to another.</a:t>
            </a:r>
            <a:endParaRPr lang="en-US"/>
          </a:p>
          <a:p>
            <a:r>
              <a:rPr lang="en-US" b="1">
                <a:cs typeface="Calibri"/>
              </a:rPr>
              <a:t>Philip – please add the resultant dataset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This is the block we use for hops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hop to specified dataset, we use an OR for equalities and we add a block of address-data.</a:t>
            </a:r>
          </a:p>
          <a:p>
            <a:r>
              <a:rPr lang="en-US">
                <a:cs typeface="Calibri"/>
              </a:rPr>
              <a:t>We can merge to get it flat.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Show example in the node:</a:t>
            </a:r>
          </a:p>
          <a:p>
            <a:r>
              <a:rPr lang="en-US">
                <a:cs typeface="Calibri"/>
              </a:rPr>
              <a:t>https://portal.sesam.io/unified/subscription/2317534d-4c01-4e29-8970-6ea165416ef2/pipes/pipe/example-joins-one/edit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5059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Moved other notes to 52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892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Ask </a:t>
            </a:r>
            <a:r>
              <a:rPr lang="nb-NO" err="1"/>
              <a:t>audience</a:t>
            </a:r>
            <a:r>
              <a:rPr lang="nb-NO"/>
              <a:t>: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kind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join</a:t>
            </a:r>
            <a:r>
              <a:rPr lang="nb-NO"/>
              <a:t> is </a:t>
            </a:r>
            <a:r>
              <a:rPr lang="nb-NO" err="1"/>
              <a:t>this</a:t>
            </a:r>
            <a:r>
              <a:rPr lang="nb-NO"/>
              <a:t>? One to </a:t>
            </a:r>
            <a:r>
              <a:rPr lang="nb-NO" err="1"/>
              <a:t>one</a:t>
            </a:r>
            <a:r>
              <a:rPr lang="nb-NO"/>
              <a:t>? One to </a:t>
            </a:r>
            <a:r>
              <a:rPr lang="nb-NO" err="1"/>
              <a:t>many</a:t>
            </a:r>
            <a:r>
              <a:rPr lang="nb-NO"/>
              <a:t>?</a:t>
            </a:r>
          </a:p>
          <a:p>
            <a:r>
              <a:rPr lang="nb-NO" err="1"/>
              <a:t>Why</a:t>
            </a:r>
            <a:r>
              <a:rPr lang="nb-NO"/>
              <a:t> do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copy</a:t>
            </a:r>
            <a:r>
              <a:rPr lang="nb-NO"/>
              <a:t> *?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does</a:t>
            </a:r>
            <a:r>
              <a:rPr lang="nb-NO"/>
              <a:t> it do?</a:t>
            </a:r>
          </a:p>
        </p:txBody>
      </p:sp>
    </p:spTree>
    <p:extLst>
      <p:ext uri="{BB962C8B-B14F-4D97-AF65-F5344CB8AC3E}">
        <p14:creationId xmlns:p14="http://schemas.microsoft.com/office/powerpoint/2010/main" val="323320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Intuitive start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Start </a:t>
            </a:r>
            <a:r>
              <a:rPr lang="en-GB" err="1">
                <a:cs typeface="Calibri"/>
              </a:rPr>
              <a:t>dag</a:t>
            </a:r>
            <a:r>
              <a:rPr lang="en-GB">
                <a:cs typeface="Calibri"/>
              </a:rPr>
              <a:t> 2</a:t>
            </a:r>
          </a:p>
          <a:p>
            <a:r>
              <a:rPr lang="en-GB">
                <a:cs typeface="Calibri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8765722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lvl="3" indent="0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Arial" panose="02080604020202020204" pitchFamily="34" charset="0"/>
              <a:buNone/>
            </a:pPr>
            <a:r>
              <a:rPr lang="en-US" sz="1600">
                <a:solidFill>
                  <a:srgbClr val="000000"/>
                </a:solidFill>
                <a:cs typeface="Calibri"/>
              </a:rPr>
              <a:t>D</a:t>
            </a:r>
            <a:endParaRPr lang="en-US" sz="1600">
              <a:solidFill>
                <a:srgbClr val="000000"/>
              </a:solidFill>
              <a:latin typeface="+mn-lt"/>
              <a:cs typeface="Calibri"/>
            </a:endParaRPr>
          </a:p>
          <a:p>
            <a:pPr marL="357505" lvl="3" indent="-262255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solidFill>
                  <a:srgbClr val="000000"/>
                </a:solidFill>
                <a:latin typeface="+mn-lt"/>
                <a:cs typeface="Calibri"/>
              </a:rPr>
              <a:t>Is the </a:t>
            </a:r>
            <a:r>
              <a:rPr lang="en-US" sz="1600" err="1">
                <a:solidFill>
                  <a:srgbClr val="000000"/>
                </a:solidFill>
                <a:latin typeface="+mn-lt"/>
                <a:cs typeface="Calibri"/>
              </a:rPr>
              <a:t>Sesam</a:t>
            </a:r>
            <a:r>
              <a:rPr lang="en-US" sz="1600">
                <a:solidFill>
                  <a:srgbClr val="000000"/>
                </a:solidFill>
                <a:latin typeface="+mn-lt"/>
                <a:cs typeface="Calibri"/>
              </a:rPr>
              <a:t> Data Transformation Language</a:t>
            </a:r>
          </a:p>
          <a:p>
            <a:pPr marL="357505" lvl="3" indent="-262255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solidFill>
                  <a:srgbClr val="000000"/>
                </a:solidFill>
                <a:latin typeface="+mn-lt"/>
                <a:cs typeface="Calibri"/>
              </a:rPr>
              <a:t>Designed for transforming an entity from one shape into another</a:t>
            </a:r>
          </a:p>
          <a:p>
            <a:pPr marL="357505" lvl="3" indent="-262255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endParaRPr lang="en-US" sz="1600">
              <a:solidFill>
                <a:srgbClr val="000000"/>
              </a:solidFill>
              <a:latin typeface="+mn-lt"/>
              <a:cs typeface="Calibri"/>
            </a:endParaRPr>
          </a:p>
          <a:p>
            <a:pPr marL="357505" lvl="3" indent="-262255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Blip>
                <a:blip r:embed="rId3"/>
              </a:buBlip>
            </a:pPr>
            <a:r>
              <a:rPr lang="en-US" sz="1600">
                <a:solidFill>
                  <a:srgbClr val="000000"/>
                </a:solidFill>
                <a:latin typeface="+mn-lt"/>
                <a:cs typeface="Calibri"/>
              </a:rPr>
              <a:t>A simple data building language</a:t>
            </a:r>
          </a:p>
          <a:p>
            <a:pPr marL="135255" lvl="3" indent="779780">
              <a:lnSpc>
                <a:spcPct val="90000"/>
              </a:lnSpc>
              <a:spcBef>
                <a:spcPts val="1000"/>
              </a:spcBef>
              <a:buClr>
                <a:srgbClr val="01AFF5"/>
              </a:buClr>
              <a:buSzPct val="100000"/>
            </a:pPr>
            <a:r>
              <a:rPr lang="en-US" sz="1400">
                <a:solidFill>
                  <a:srgbClr val="000000"/>
                </a:solidFill>
                <a:latin typeface="+mn-lt"/>
                <a:cs typeface="Calibri"/>
              </a:rPr>
              <a:t>- Add property called X with value Y</a:t>
            </a:r>
          </a:p>
        </p:txBody>
      </p:sp>
    </p:spTree>
    <p:extLst>
      <p:ext uri="{BB962C8B-B14F-4D97-AF65-F5344CB8AC3E}">
        <p14:creationId xmlns:p14="http://schemas.microsoft.com/office/powerpoint/2010/main" val="3388967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508186-FD78-504D-8E2D-118999E8804B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7773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nb-NO">
                <a:solidFill>
                  <a:schemeClr val="tx2"/>
                </a:solidFill>
              </a:rPr>
              <a:t>D</a:t>
            </a:r>
            <a:br>
              <a:rPr lang="nb-NO">
                <a:solidFill>
                  <a:schemeClr val="tx2"/>
                </a:solidFill>
              </a:rPr>
            </a:br>
            <a:r>
              <a:rPr lang="nb-NO" err="1">
                <a:solidFill>
                  <a:schemeClr val="tx2"/>
                </a:solidFill>
              </a:rPr>
              <a:t>Each</a:t>
            </a:r>
            <a:r>
              <a:rPr lang="nb-NO">
                <a:solidFill>
                  <a:schemeClr val="tx2"/>
                </a:solidFill>
              </a:rPr>
              <a:t> pipe has an Input and an Output</a:t>
            </a:r>
            <a:endParaRPr lang="nb-NO"/>
          </a:p>
          <a:p>
            <a:pPr lvl="1">
              <a:buClr>
                <a:schemeClr val="tx2"/>
              </a:buClr>
            </a:pPr>
            <a:r>
              <a:rPr lang="nb-NO" err="1">
                <a:solidFill>
                  <a:schemeClr val="tx2"/>
                </a:solidFill>
              </a:rPr>
              <a:t>We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call</a:t>
            </a:r>
            <a:r>
              <a:rPr lang="nb-NO">
                <a:solidFill>
                  <a:schemeClr val="tx2"/>
                </a:solidFill>
              </a:rPr>
              <a:t> it </a:t>
            </a:r>
            <a:r>
              <a:rPr lang="nb-NO">
                <a:solidFill>
                  <a:schemeClr val="accent5"/>
                </a:solidFill>
              </a:rPr>
              <a:t>Source</a:t>
            </a:r>
            <a:r>
              <a:rPr lang="nb-NO">
                <a:solidFill>
                  <a:schemeClr val="tx2"/>
                </a:solidFill>
              </a:rPr>
              <a:t> and </a:t>
            </a:r>
            <a:r>
              <a:rPr lang="nb-NO">
                <a:solidFill>
                  <a:schemeClr val="accent1"/>
                </a:solidFill>
              </a:rPr>
              <a:t>Target</a:t>
            </a:r>
            <a:r>
              <a:rPr lang="nb-NO">
                <a:solidFill>
                  <a:schemeClr val="tx2"/>
                </a:solidFill>
              </a:rPr>
              <a:t> in DTL</a:t>
            </a:r>
            <a:endParaRPr lang="nb-NO">
              <a:solidFill>
                <a:schemeClr val="tx2"/>
              </a:solidFill>
              <a:cs typeface="Calibri"/>
            </a:endParaRPr>
          </a:p>
          <a:p>
            <a:pPr>
              <a:buClr>
                <a:schemeClr val="tx2"/>
              </a:buClr>
            </a:pPr>
            <a:r>
              <a:rPr lang="nb-NO" err="1">
                <a:solidFill>
                  <a:schemeClr val="tx2"/>
                </a:solidFill>
              </a:rPr>
              <a:t>You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access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them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with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>
                <a:solidFill>
                  <a:schemeClr val="accent5"/>
                </a:solidFill>
              </a:rPr>
              <a:t>_S </a:t>
            </a:r>
            <a:r>
              <a:rPr lang="nb-NO">
                <a:solidFill>
                  <a:schemeClr val="tx2"/>
                </a:solidFill>
              </a:rPr>
              <a:t>&amp; </a:t>
            </a:r>
            <a:r>
              <a:rPr lang="nb-NO">
                <a:solidFill>
                  <a:schemeClr val="accent1"/>
                </a:solidFill>
              </a:rPr>
              <a:t>_T</a:t>
            </a:r>
            <a:endParaRPr lang="nb-NO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59352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nb-NO">
                <a:solidFill>
                  <a:schemeClr val="accent1"/>
                </a:solidFill>
              </a:rPr>
              <a:t>D</a:t>
            </a:r>
          </a:p>
          <a:p>
            <a:pPr>
              <a:buClr>
                <a:schemeClr val="tx2"/>
              </a:buClr>
            </a:pPr>
            <a:endParaRPr lang="nb-NO">
              <a:solidFill>
                <a:schemeClr val="accent1"/>
              </a:solidFill>
            </a:endParaRPr>
          </a:p>
          <a:p>
            <a:pPr>
              <a:buClr>
                <a:schemeClr val="tx2"/>
              </a:buClr>
            </a:pPr>
            <a:r>
              <a:rPr lang="nb-NO">
                <a:solidFill>
                  <a:schemeClr val="accent1"/>
                </a:solidFill>
              </a:rPr>
              <a:t>See </a:t>
            </a:r>
            <a:r>
              <a:rPr lang="nb-NO" err="1">
                <a:solidFill>
                  <a:schemeClr val="accent1"/>
                </a:solidFill>
              </a:rPr>
              <a:t>how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these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fields</a:t>
            </a:r>
            <a:r>
              <a:rPr lang="nb-NO">
                <a:solidFill>
                  <a:schemeClr val="accent1"/>
                </a:solidFill>
              </a:rPr>
              <a:t> match? </a:t>
            </a:r>
            <a:r>
              <a:rPr lang="nb-NO" err="1">
                <a:solidFill>
                  <a:schemeClr val="accent1"/>
                </a:solidFill>
              </a:rPr>
              <a:t>We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say</a:t>
            </a:r>
            <a:r>
              <a:rPr lang="nb-NO">
                <a:solidFill>
                  <a:schemeClr val="accent1"/>
                </a:solidFill>
              </a:rPr>
              <a:t> pull from </a:t>
            </a:r>
            <a:r>
              <a:rPr lang="nb-NO" err="1">
                <a:solidFill>
                  <a:schemeClr val="accent1"/>
                </a:solidFill>
              </a:rPr>
              <a:t>the</a:t>
            </a:r>
            <a:r>
              <a:rPr lang="nb-NO">
                <a:solidFill>
                  <a:schemeClr val="accent1"/>
                </a:solidFill>
              </a:rPr>
              <a:t> _S, and </a:t>
            </a:r>
            <a:r>
              <a:rPr lang="nb-NO" err="1">
                <a:solidFill>
                  <a:schemeClr val="accent1"/>
                </a:solidFill>
              </a:rPr>
              <a:t>grab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lastname</a:t>
            </a:r>
            <a:endParaRPr lang="nb-NO">
              <a:solidFill>
                <a:schemeClr val="accent1"/>
              </a:solidFill>
            </a:endParaRPr>
          </a:p>
          <a:p>
            <a:pPr>
              <a:buClr>
                <a:schemeClr val="tx2"/>
              </a:buClr>
            </a:pPr>
            <a:endParaRPr lang="nb-NO">
              <a:solidFill>
                <a:schemeClr val="accent1"/>
              </a:solidFill>
            </a:endParaRPr>
          </a:p>
          <a:p>
            <a:pPr>
              <a:buClr>
                <a:schemeClr val="tx2"/>
              </a:buClr>
            </a:pPr>
            <a:r>
              <a:rPr lang="nb-NO" err="1">
                <a:solidFill>
                  <a:schemeClr val="accent1"/>
                </a:solidFill>
              </a:rPr>
              <a:t>Also</a:t>
            </a:r>
            <a:r>
              <a:rPr lang="nb-NO">
                <a:solidFill>
                  <a:schemeClr val="accent1"/>
                </a:solidFill>
              </a:rPr>
              <a:t>, </a:t>
            </a:r>
            <a:r>
              <a:rPr lang="nb-NO" err="1">
                <a:solidFill>
                  <a:schemeClr val="accent1"/>
                </a:solidFill>
              </a:rPr>
              <a:t>you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can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use</a:t>
            </a:r>
            <a:r>
              <a:rPr lang="nb-NO">
                <a:solidFill>
                  <a:schemeClr val="accent1"/>
                </a:solidFill>
              </a:rPr>
              <a:t> </a:t>
            </a:r>
            <a:r>
              <a:rPr lang="nb-NO" err="1">
                <a:solidFill>
                  <a:schemeClr val="accent1"/>
                </a:solidFill>
              </a:rPr>
              <a:t>the</a:t>
            </a:r>
            <a:r>
              <a:rPr lang="nb-NO">
                <a:solidFill>
                  <a:schemeClr val="accent1"/>
                </a:solidFill>
              </a:rPr>
              <a:t> target and pull from _T.</a:t>
            </a:r>
          </a:p>
          <a:p>
            <a:pPr>
              <a:buClr>
                <a:schemeClr val="tx2"/>
              </a:buClr>
            </a:pPr>
            <a:r>
              <a:rPr lang="nb-NO" err="1">
                <a:solidFill>
                  <a:schemeClr val="accent1"/>
                </a:solidFill>
                <a:cs typeface="Calibri"/>
              </a:rPr>
              <a:t>https</a:t>
            </a:r>
            <a:r>
              <a:rPr lang="nb-NO">
                <a:solidFill>
                  <a:schemeClr val="accent1"/>
                </a:solidFill>
                <a:cs typeface="Calibri"/>
              </a:rPr>
              <a:t>://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beta.portal.sesam.in</a:t>
            </a:r>
            <a:r>
              <a:rPr lang="nb-NO">
                <a:solidFill>
                  <a:schemeClr val="accent1"/>
                </a:solidFill>
                <a:cs typeface="Calibri"/>
              </a:rPr>
              <a:t>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unified</a:t>
            </a:r>
            <a:r>
              <a:rPr lang="nb-NO">
                <a:solidFill>
                  <a:schemeClr val="accent1"/>
                </a:solidFill>
                <a:cs typeface="Calibri"/>
              </a:rPr>
              <a:t>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subscription</a:t>
            </a:r>
            <a:r>
              <a:rPr lang="nb-NO">
                <a:solidFill>
                  <a:schemeClr val="accent1"/>
                </a:solidFill>
                <a:cs typeface="Calibri"/>
              </a:rPr>
              <a:t>/2317534d-4c01-4e29-8970-6ea165416ef2/pipes/pipe/Copy%20of%20example-source-target/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edit</a:t>
            </a:r>
            <a:endParaRPr lang="nb-NO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9779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2"/>
              </a:buClr>
            </a:pPr>
            <a:r>
              <a:rPr lang="nb-NO">
                <a:solidFill>
                  <a:schemeClr val="tx2"/>
                </a:solidFill>
                <a:cs typeface="Calibri"/>
              </a:rPr>
              <a:t>D</a:t>
            </a:r>
          </a:p>
          <a:p>
            <a:pPr>
              <a:buClr>
                <a:schemeClr val="tx2"/>
              </a:buClr>
            </a:pPr>
            <a:br>
              <a:rPr lang="nb-NO">
                <a:solidFill>
                  <a:schemeClr val="tx2"/>
                </a:solidFill>
                <a:cs typeface="Calibri"/>
              </a:rPr>
            </a:br>
            <a:r>
              <a:rPr lang="nb-NO" err="1">
                <a:solidFill>
                  <a:schemeClr val="tx2"/>
                </a:solidFill>
                <a:cs typeface="Calibri"/>
              </a:rPr>
              <a:t>Each</a:t>
            </a:r>
            <a:r>
              <a:rPr lang="nb-NO">
                <a:solidFill>
                  <a:schemeClr val="tx2"/>
                </a:solidFill>
              </a:rPr>
              <a:t> pipe has an Input and an Output</a:t>
            </a:r>
            <a:endParaRPr lang="nb-NO"/>
          </a:p>
          <a:p>
            <a:pPr lvl="1">
              <a:buClr>
                <a:schemeClr val="tx2"/>
              </a:buClr>
            </a:pPr>
            <a:r>
              <a:rPr lang="nb-NO" err="1">
                <a:solidFill>
                  <a:schemeClr val="tx2"/>
                </a:solidFill>
              </a:rPr>
              <a:t>We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call</a:t>
            </a:r>
            <a:r>
              <a:rPr lang="nb-NO">
                <a:solidFill>
                  <a:schemeClr val="tx2"/>
                </a:solidFill>
              </a:rPr>
              <a:t> it </a:t>
            </a:r>
            <a:r>
              <a:rPr lang="nb-NO">
                <a:solidFill>
                  <a:schemeClr val="accent5"/>
                </a:solidFill>
              </a:rPr>
              <a:t>Source</a:t>
            </a:r>
            <a:r>
              <a:rPr lang="nb-NO">
                <a:solidFill>
                  <a:schemeClr val="tx2"/>
                </a:solidFill>
              </a:rPr>
              <a:t> and </a:t>
            </a:r>
            <a:r>
              <a:rPr lang="nb-NO">
                <a:solidFill>
                  <a:schemeClr val="accent1"/>
                </a:solidFill>
              </a:rPr>
              <a:t>Target</a:t>
            </a:r>
            <a:r>
              <a:rPr lang="nb-NO">
                <a:solidFill>
                  <a:schemeClr val="tx2"/>
                </a:solidFill>
              </a:rPr>
              <a:t> in DTL</a:t>
            </a:r>
            <a:endParaRPr lang="nb-NO">
              <a:solidFill>
                <a:schemeClr val="tx2"/>
              </a:solidFill>
              <a:cs typeface="Calibri"/>
            </a:endParaRPr>
          </a:p>
          <a:p>
            <a:pPr>
              <a:buClr>
                <a:schemeClr val="tx2"/>
              </a:buClr>
            </a:pPr>
            <a:r>
              <a:rPr lang="nb-NO" err="1">
                <a:solidFill>
                  <a:schemeClr val="tx2"/>
                </a:solidFill>
              </a:rPr>
              <a:t>You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access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them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 err="1">
                <a:solidFill>
                  <a:schemeClr val="tx2"/>
                </a:solidFill>
              </a:rPr>
              <a:t>with</a:t>
            </a:r>
            <a:r>
              <a:rPr lang="nb-NO">
                <a:solidFill>
                  <a:schemeClr val="tx2"/>
                </a:solidFill>
              </a:rPr>
              <a:t> </a:t>
            </a:r>
            <a:r>
              <a:rPr lang="nb-NO">
                <a:solidFill>
                  <a:schemeClr val="accent5"/>
                </a:solidFill>
              </a:rPr>
              <a:t>_S </a:t>
            </a:r>
            <a:r>
              <a:rPr lang="nb-NO">
                <a:solidFill>
                  <a:schemeClr val="tx2"/>
                </a:solidFill>
              </a:rPr>
              <a:t>&amp; </a:t>
            </a:r>
            <a:r>
              <a:rPr lang="nb-NO">
                <a:solidFill>
                  <a:schemeClr val="accent1"/>
                </a:solidFill>
              </a:rPr>
              <a:t>_T</a:t>
            </a:r>
          </a:p>
          <a:p>
            <a:pPr>
              <a:buClr>
                <a:schemeClr val="tx2"/>
              </a:buClr>
            </a:pPr>
            <a:endParaRPr lang="nb-NO">
              <a:solidFill>
                <a:schemeClr val="accent1"/>
              </a:solidFill>
            </a:endParaRPr>
          </a:p>
          <a:p>
            <a:pPr>
              <a:buClr>
                <a:schemeClr val="tx2"/>
              </a:buClr>
            </a:pPr>
            <a:r>
              <a:rPr lang="nb-NO" err="1">
                <a:solidFill>
                  <a:schemeClr val="accent1"/>
                </a:solidFill>
                <a:cs typeface="Calibri"/>
              </a:rPr>
              <a:t>https</a:t>
            </a:r>
            <a:r>
              <a:rPr lang="nb-NO">
                <a:solidFill>
                  <a:schemeClr val="accent1"/>
                </a:solidFill>
                <a:cs typeface="Calibri"/>
              </a:rPr>
              <a:t>://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beta.portal.sesam.in</a:t>
            </a:r>
            <a:r>
              <a:rPr lang="nb-NO">
                <a:solidFill>
                  <a:schemeClr val="accent1"/>
                </a:solidFill>
                <a:cs typeface="Calibri"/>
              </a:rPr>
              <a:t>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unified</a:t>
            </a:r>
            <a:r>
              <a:rPr lang="nb-NO">
                <a:solidFill>
                  <a:schemeClr val="accent1"/>
                </a:solidFill>
                <a:cs typeface="Calibri"/>
              </a:rPr>
              <a:t>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subscription</a:t>
            </a:r>
            <a:r>
              <a:rPr lang="nb-NO">
                <a:solidFill>
                  <a:schemeClr val="accent1"/>
                </a:solidFill>
                <a:cs typeface="Calibri"/>
              </a:rPr>
              <a:t>/2317534d-4c01-4e29-8970-6ea165416ef2/pipes/pipe/Copy%20of%20example-source-target/</a:t>
            </a:r>
            <a:r>
              <a:rPr lang="nb-NO" err="1">
                <a:solidFill>
                  <a:schemeClr val="accent1"/>
                </a:solidFill>
                <a:cs typeface="Calibri"/>
              </a:rPr>
              <a:t>edit</a:t>
            </a:r>
            <a:endParaRPr lang="nb-NO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8138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Introduction to </a:t>
            </a:r>
            <a:r>
              <a:rPr lang="nb-NO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docs.sesam.io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0301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</p:txBody>
      </p:sp>
    </p:spTree>
    <p:extLst>
      <p:ext uri="{BB962C8B-B14F-4D97-AF65-F5344CB8AC3E}">
        <p14:creationId xmlns:p14="http://schemas.microsoft.com/office/powerpoint/2010/main" val="7187995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</p:txBody>
      </p:sp>
    </p:spTree>
    <p:extLst>
      <p:ext uri="{BB962C8B-B14F-4D97-AF65-F5344CB8AC3E}">
        <p14:creationId xmlns:p14="http://schemas.microsoft.com/office/powerpoint/2010/main" val="42800193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</p:txBody>
      </p:sp>
    </p:spTree>
    <p:extLst>
      <p:ext uri="{BB962C8B-B14F-4D97-AF65-F5344CB8AC3E}">
        <p14:creationId xmlns:p14="http://schemas.microsoft.com/office/powerpoint/2010/main" val="185886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4269F-001C-C84B-8C2D-7B1B5A2DCE1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 | G?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Demo time</a:t>
            </a:r>
          </a:p>
          <a:p>
            <a:r>
              <a:rPr lang="en-US">
                <a:cs typeface="Calibri"/>
              </a:rPr>
              <a:t>Pipes, Systems, Datasets, filters in name (wildcard)</a:t>
            </a:r>
          </a:p>
          <a:p>
            <a:r>
              <a:rPr lang="en-US">
                <a:cs typeface="Calibri"/>
              </a:rPr>
              <a:t>Show the docs!</a:t>
            </a:r>
          </a:p>
          <a:p>
            <a:r>
              <a:rPr lang="nb-NO">
                <a:hlinkClick r:id="rId3"/>
              </a:rPr>
              <a:t>https://docs.sesam.io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9576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</a:t>
            </a:r>
            <a:br>
              <a:rPr lang="nb-NO"/>
            </a:br>
            <a:r>
              <a:rPr lang="nb-NO"/>
              <a:t>We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r>
              <a:rPr lang="nb-NO"/>
              <a:t>We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out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we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on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we are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of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/>
              <a:t>We are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use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on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out.</a:t>
            </a:r>
          </a:p>
        </p:txBody>
      </p:sp>
    </p:spTree>
    <p:extLst>
      <p:ext uri="{BB962C8B-B14F-4D97-AF65-F5344CB8AC3E}">
        <p14:creationId xmlns:p14="http://schemas.microsoft.com/office/powerpoint/2010/main" val="18256744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>
                <a:cs typeface="Calibri"/>
              </a:rPr>
              <a:t>A</a:t>
            </a:r>
          </a:p>
          <a:p>
            <a:pPr marL="228600" indent="-228600">
              <a:buAutoNum type="arabicPeriod"/>
            </a:pPr>
            <a:r>
              <a:rPr lang="nb-NO" err="1"/>
              <a:t>Why</a:t>
            </a:r>
            <a:r>
              <a:rPr lang="nb-NO"/>
              <a:t> </a:t>
            </a:r>
            <a:r>
              <a:rPr lang="sv-SE" sz="1200">
                <a:latin typeface="Museo Sans 300" panose="02000000000000000000"/>
              </a:rPr>
              <a:t>store output data in a </a:t>
            </a:r>
            <a:r>
              <a:rPr lang="sv-SE" sz="1200" err="1">
                <a:latin typeface="Museo Sans 300" panose="02000000000000000000"/>
              </a:rPr>
              <a:t>dataset</a:t>
            </a:r>
            <a:r>
              <a:rPr lang="sv-SE" sz="1200">
                <a:latin typeface="Museo Sans 300" panose="02000000000000000000"/>
              </a:rPr>
              <a:t>  and not </a:t>
            </a:r>
            <a:r>
              <a:rPr lang="sv-SE" sz="1200" err="1">
                <a:latin typeface="Museo Sans 300" panose="02000000000000000000"/>
              </a:rPr>
              <a:t>send</a:t>
            </a:r>
            <a:r>
              <a:rPr lang="sv-SE" sz="1200">
                <a:latin typeface="Museo Sans 300" panose="02000000000000000000"/>
              </a:rPr>
              <a:t> </a:t>
            </a:r>
            <a:r>
              <a:rPr lang="sv-SE" sz="1200" err="1">
                <a:latin typeface="Museo Sans 300" panose="02000000000000000000"/>
              </a:rPr>
              <a:t>directly</a:t>
            </a:r>
            <a:r>
              <a:rPr lang="sv-SE" sz="1200">
                <a:latin typeface="Museo Sans 300" panose="02000000000000000000"/>
              </a:rPr>
              <a:t>?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>
                <a:latin typeface="Museo Sans 300" panose="02000000000000000000"/>
              </a:rPr>
              <a:t>Delta 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 err="1">
                <a:latin typeface="Museo Sans 300" panose="02000000000000000000"/>
              </a:rPr>
              <a:t>What</a:t>
            </a:r>
            <a:r>
              <a:rPr lang="sv-SE" sz="1200">
                <a:latin typeface="Museo Sans 300" panose="02000000000000000000"/>
              </a:rPr>
              <a:t> </a:t>
            </a:r>
            <a:r>
              <a:rPr lang="sv-SE" sz="1200" err="1">
                <a:latin typeface="Museo Sans 300" panose="02000000000000000000"/>
              </a:rPr>
              <a:t>we</a:t>
            </a:r>
            <a:r>
              <a:rPr lang="sv-SE" sz="1200">
                <a:latin typeface="Museo Sans 300" panose="02000000000000000000"/>
              </a:rPr>
              <a:t> sent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>
                <a:latin typeface="Museo Sans 300" panose="02000000000000000000"/>
              </a:rPr>
              <a:t>Versions/</a:t>
            </a:r>
            <a:r>
              <a:rPr lang="sv-SE" sz="1200" err="1">
                <a:latin typeface="Museo Sans 300" panose="02000000000000000000"/>
              </a:rPr>
              <a:t>history</a:t>
            </a:r>
            <a:endParaRPr lang="sv-SE" sz="1200">
              <a:latin typeface="Museo Sans 300" panose="02000000000000000000"/>
            </a:endParaRP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 err="1">
                <a:latin typeface="Museo Sans 300" panose="02000000000000000000"/>
              </a:rPr>
              <a:t>Debug</a:t>
            </a:r>
            <a:endParaRPr lang="sv-SE" sz="1200">
              <a:latin typeface="Museo Sans 300" panose="0200000000000000000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 err="1">
                <a:latin typeface="Museo Sans 300" panose="02000000000000000000"/>
              </a:rPr>
              <a:t>Inclusive</a:t>
            </a:r>
            <a:r>
              <a:rPr lang="sv-SE" sz="1200" b="1">
                <a:latin typeface="Museo Sans 300" panose="02000000000000000000"/>
              </a:rPr>
              <a:t> in </a:t>
            </a:r>
            <a:r>
              <a:rPr lang="sv-SE" sz="1200" b="1" err="1">
                <a:latin typeface="Museo Sans 300" panose="02000000000000000000"/>
              </a:rPr>
              <a:t>nature</a:t>
            </a:r>
            <a:r>
              <a:rPr lang="sv-SE" sz="1200" b="1">
                <a:latin typeface="Museo Sans 300" panose="02000000000000000000"/>
              </a:rPr>
              <a:t> (Filter)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>
                <a:latin typeface="Museo Sans 300" panose="02000000000000000000"/>
              </a:rPr>
              <a:t>Show </a:t>
            </a:r>
            <a:r>
              <a:rPr lang="sv-SE" sz="1200" b="1" err="1">
                <a:latin typeface="Museo Sans 300" panose="02000000000000000000"/>
              </a:rPr>
              <a:t>example</a:t>
            </a:r>
            <a:r>
              <a:rPr lang="sv-SE" sz="1200" b="1">
                <a:latin typeface="Museo Sans 300" panose="02000000000000000000"/>
              </a:rPr>
              <a:t>: </a:t>
            </a:r>
            <a:r>
              <a:rPr lang="sv-SE" sz="1200" b="1" err="1">
                <a:latin typeface="Museo Sans 300" panose="02000000000000000000"/>
              </a:rPr>
              <a:t>https</a:t>
            </a:r>
            <a:r>
              <a:rPr lang="sv-SE" sz="1200" b="1">
                <a:latin typeface="Museo Sans 300" panose="02000000000000000000"/>
              </a:rPr>
              <a:t>://</a:t>
            </a:r>
            <a:r>
              <a:rPr lang="sv-SE" sz="1200" b="1" err="1">
                <a:latin typeface="Museo Sans 300" panose="02000000000000000000"/>
              </a:rPr>
              <a:t>portal.sesam.io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unified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subscription</a:t>
            </a:r>
            <a:r>
              <a:rPr lang="sv-SE" sz="1200" b="1">
                <a:latin typeface="Museo Sans 300" panose="02000000000000000000"/>
              </a:rPr>
              <a:t>/2317534d-4c01-4e29-8970-6ea165416ef2/pipes/</a:t>
            </a:r>
            <a:r>
              <a:rPr lang="sv-SE" sz="1200" b="1" err="1">
                <a:latin typeface="Museo Sans 300" panose="02000000000000000000"/>
              </a:rPr>
              <a:t>pipe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example-apply-rule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edit</a:t>
            </a:r>
            <a:endParaRPr lang="sv-SE" sz="1200" b="1">
              <a:latin typeface="Museo Sans 300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915787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Example</a:t>
            </a:r>
            <a:r>
              <a:rPr lang="nb-NO"/>
              <a:t> pipe </a:t>
            </a:r>
            <a:r>
              <a:rPr lang="nb-NO" err="1"/>
              <a:t>config:</a:t>
            </a:r>
            <a:r>
              <a:rPr lang="nb-NO" err="1">
                <a:hlinkClick r:id="rId3"/>
              </a:rPr>
              <a:t>https</a:t>
            </a:r>
            <a:r>
              <a:rPr lang="nb-NO">
                <a:hlinkClick r:id="rId3"/>
              </a:rPr>
              <a:t>://portal.sesam.io/</a:t>
            </a:r>
            <a:r>
              <a:rPr lang="nb-NO" err="1">
                <a:hlinkClick r:id="rId3"/>
              </a:rPr>
              <a:t>unified</a:t>
            </a:r>
            <a:r>
              <a:rPr lang="nb-NO">
                <a:hlinkClick r:id="rId3"/>
              </a:rPr>
              <a:t>/</a:t>
            </a:r>
            <a:r>
              <a:rPr lang="nb-NO" err="1">
                <a:hlinkClick r:id="rId3"/>
              </a:rPr>
              <a:t>subscription</a:t>
            </a:r>
            <a:r>
              <a:rPr lang="nb-NO">
                <a:hlinkClick r:id="rId3"/>
              </a:rPr>
              <a:t>/2317534d-4c01-4e29-8970-6ea165416ef2/pipes/pipe/</a:t>
            </a:r>
            <a:r>
              <a:rPr lang="nb-NO" err="1">
                <a:hlinkClick r:id="rId3"/>
              </a:rPr>
              <a:t>example-apply-rule</a:t>
            </a:r>
            <a:r>
              <a:rPr lang="nb-NO">
                <a:hlinkClick r:id="rId3"/>
              </a:rPr>
              <a:t>/</a:t>
            </a:r>
            <a:r>
              <a:rPr lang="nb-NO" err="1">
                <a:hlinkClick r:id="rId3"/>
              </a:rPr>
              <a:t>edit</a:t>
            </a:r>
            <a:endParaRPr lang="nb-NO"/>
          </a:p>
          <a:p>
            <a:endParaRPr lang="nb-NO"/>
          </a:p>
          <a:p>
            <a:endParaRPr lang="nb-NO"/>
          </a:p>
          <a:p>
            <a:r>
              <a:rPr lang="nb-NO"/>
              <a:t>Ask </a:t>
            </a:r>
            <a:r>
              <a:rPr lang="nb-NO" err="1"/>
              <a:t>audience</a:t>
            </a:r>
            <a:r>
              <a:rPr lang="nb-NO"/>
              <a:t>: </a:t>
            </a:r>
            <a:r>
              <a:rPr lang="nb-NO" err="1"/>
              <a:t>where</a:t>
            </a:r>
            <a:r>
              <a:rPr lang="nb-NO"/>
              <a:t> </a:t>
            </a:r>
            <a:r>
              <a:rPr lang="nb-NO" err="1"/>
              <a:t>does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for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default</a:t>
            </a:r>
            <a:r>
              <a:rPr lang="nb-NO"/>
              <a:t> </a:t>
            </a:r>
            <a:r>
              <a:rPr lang="nb-NO" err="1"/>
              <a:t>rule</a:t>
            </a:r>
            <a:r>
              <a:rPr lang="nb-NO"/>
              <a:t> </a:t>
            </a:r>
            <a:r>
              <a:rPr lang="nb-NO" err="1"/>
              <a:t>point</a:t>
            </a:r>
            <a:r>
              <a:rPr lang="nb-NO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653237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Example</a:t>
            </a:r>
            <a:r>
              <a:rPr lang="nb-NO"/>
              <a:t> pipe </a:t>
            </a:r>
            <a:r>
              <a:rPr lang="nb-NO" err="1"/>
              <a:t>config:</a:t>
            </a:r>
            <a:r>
              <a:rPr lang="nb-NO" err="1">
                <a:hlinkClick r:id="rId3"/>
              </a:rPr>
              <a:t>https</a:t>
            </a:r>
            <a:r>
              <a:rPr lang="nb-NO">
                <a:hlinkClick r:id="rId3"/>
              </a:rPr>
              <a:t>://portal.sesam.io/</a:t>
            </a:r>
            <a:r>
              <a:rPr lang="nb-NO" err="1">
                <a:hlinkClick r:id="rId3"/>
              </a:rPr>
              <a:t>unified</a:t>
            </a:r>
            <a:r>
              <a:rPr lang="nb-NO">
                <a:hlinkClick r:id="rId3"/>
              </a:rPr>
              <a:t>/</a:t>
            </a:r>
            <a:r>
              <a:rPr lang="nb-NO" err="1">
                <a:hlinkClick r:id="rId3"/>
              </a:rPr>
              <a:t>subscription</a:t>
            </a:r>
            <a:r>
              <a:rPr lang="nb-NO">
                <a:hlinkClick r:id="rId3"/>
              </a:rPr>
              <a:t>/2317534d-4c01-4e29-8970-6ea165416ef2/pipes/pipe/</a:t>
            </a:r>
            <a:r>
              <a:rPr lang="nb-NO" err="1">
                <a:hlinkClick r:id="rId3"/>
              </a:rPr>
              <a:t>example-apply-rule</a:t>
            </a:r>
            <a:r>
              <a:rPr lang="nb-NO">
                <a:hlinkClick r:id="rId3"/>
              </a:rPr>
              <a:t>/</a:t>
            </a:r>
            <a:r>
              <a:rPr lang="nb-NO" err="1">
                <a:hlinkClick r:id="rId3"/>
              </a:rPr>
              <a:t>edit</a:t>
            </a:r>
            <a:endParaRPr lang="nb-NO"/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61182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G</a:t>
            </a:r>
          </a:p>
          <a:p>
            <a:r>
              <a:rPr lang="nb-NO"/>
              <a:t>We have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in 4 different systems.</a:t>
            </a:r>
          </a:p>
          <a:p>
            <a:endParaRPr lang="nb-NO"/>
          </a:p>
          <a:p>
            <a:br>
              <a:rPr lang="nb-NO"/>
            </a:br>
            <a:r>
              <a:rPr lang="nb-NO"/>
              <a:t>We </a:t>
            </a:r>
            <a:r>
              <a:rPr lang="nb-NO" err="1"/>
              <a:t>want</a:t>
            </a:r>
            <a:r>
              <a:rPr lang="nb-NO"/>
              <a:t>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best </a:t>
            </a:r>
            <a:r>
              <a:rPr lang="nb-NO" err="1"/>
              <a:t>information</a:t>
            </a:r>
            <a:r>
              <a:rPr lang="nb-NO"/>
              <a:t> </a:t>
            </a:r>
            <a:r>
              <a:rPr lang="nb-NO" err="1"/>
              <a:t>possible</a:t>
            </a:r>
            <a:r>
              <a:rPr lang="nb-NO"/>
              <a:t> </a:t>
            </a:r>
            <a:r>
              <a:rPr lang="nb-NO" err="1"/>
              <a:t>about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and send it out to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marketing</a:t>
            </a:r>
            <a:r>
              <a:rPr lang="nb-NO"/>
              <a:t> system CMM.</a:t>
            </a:r>
          </a:p>
          <a:p>
            <a:r>
              <a:rPr lang="nb-NO"/>
              <a:t>CRM and HR have </a:t>
            </a:r>
            <a:r>
              <a:rPr lang="nb-NO" err="1"/>
              <a:t>very</a:t>
            </a:r>
            <a:r>
              <a:rPr lang="nb-NO"/>
              <a:t> </a:t>
            </a:r>
            <a:r>
              <a:rPr lang="nb-NO" err="1"/>
              <a:t>similar</a:t>
            </a:r>
            <a:r>
              <a:rPr lang="nb-NO"/>
              <a:t> </a:t>
            </a:r>
            <a:r>
              <a:rPr lang="nb-NO" err="1"/>
              <a:t>information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has </a:t>
            </a:r>
            <a:r>
              <a:rPr lang="nb-NO" err="1"/>
              <a:t>subscriptions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customers</a:t>
            </a:r>
            <a:r>
              <a:rPr lang="nb-NO"/>
              <a:t> have </a:t>
            </a:r>
            <a:r>
              <a:rPr lang="nb-NO" err="1"/>
              <a:t>signed</a:t>
            </a:r>
            <a:r>
              <a:rPr lang="nb-NO"/>
              <a:t> up for </a:t>
            </a:r>
            <a:r>
              <a:rPr lang="nb-NO" err="1"/>
              <a:t>previously</a:t>
            </a:r>
            <a:r>
              <a:rPr lang="nb-NO"/>
              <a:t>.</a:t>
            </a:r>
          </a:p>
          <a:p>
            <a:r>
              <a:rPr lang="nb-NO" err="1"/>
              <a:t>After</a:t>
            </a:r>
            <a:r>
              <a:rPr lang="nb-NO"/>
              <a:t> GDPR </a:t>
            </a:r>
            <a:r>
              <a:rPr lang="nb-NO" err="1"/>
              <a:t>was</a:t>
            </a:r>
            <a:r>
              <a:rPr lang="nb-NO"/>
              <a:t> </a:t>
            </a:r>
            <a:r>
              <a:rPr lang="nb-NO" err="1"/>
              <a:t>instated</a:t>
            </a:r>
            <a:r>
              <a:rPr lang="nb-NO"/>
              <a:t> we </a:t>
            </a:r>
            <a:r>
              <a:rPr lang="nb-NO" err="1"/>
              <a:t>could</a:t>
            </a:r>
            <a:r>
              <a:rPr lang="nb-NO"/>
              <a:t> </a:t>
            </a:r>
            <a:r>
              <a:rPr lang="nb-NO" err="1"/>
              <a:t>no</a:t>
            </a:r>
            <a:r>
              <a:rPr lang="nb-NO"/>
              <a:t> longer </a:t>
            </a:r>
            <a:r>
              <a:rPr lang="nb-NO" err="1"/>
              <a:t>rely</a:t>
            </a:r>
            <a:r>
              <a:rPr lang="nb-NO"/>
              <a:t> on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active</a:t>
            </a:r>
            <a:r>
              <a:rPr lang="nb-NO"/>
              <a:t> </a:t>
            </a:r>
            <a:r>
              <a:rPr lang="nb-NO" err="1"/>
              <a:t>flags</a:t>
            </a:r>
            <a:r>
              <a:rPr lang="nb-NO"/>
              <a:t> in </a:t>
            </a:r>
            <a:r>
              <a:rPr lang="nb-NO" err="1"/>
              <a:t>erp</a:t>
            </a:r>
            <a:r>
              <a:rPr lang="nb-NO"/>
              <a:t>-person to send </a:t>
            </a:r>
            <a:r>
              <a:rPr lang="nb-NO" err="1"/>
              <a:t>customer</a:t>
            </a:r>
            <a:r>
              <a:rPr lang="nb-NO"/>
              <a:t> </a:t>
            </a:r>
            <a:r>
              <a:rPr lang="nb-NO" err="1"/>
              <a:t>notifications</a:t>
            </a:r>
            <a:r>
              <a:rPr lang="nb-NO"/>
              <a:t>, so </a:t>
            </a:r>
            <a:r>
              <a:rPr lang="nb-NO" err="1"/>
              <a:t>now</a:t>
            </a:r>
            <a:r>
              <a:rPr lang="nb-NO"/>
              <a:t> we are </a:t>
            </a:r>
            <a:r>
              <a:rPr lang="nb-NO" err="1"/>
              <a:t>going</a:t>
            </a:r>
            <a:r>
              <a:rPr lang="nb-NO"/>
              <a:t> to </a:t>
            </a:r>
            <a:r>
              <a:rPr lang="nb-NO" err="1"/>
              <a:t>check</a:t>
            </a:r>
            <a:r>
              <a:rPr lang="nb-NO"/>
              <a:t> </a:t>
            </a:r>
            <a:r>
              <a:rPr lang="nb-NO" err="1"/>
              <a:t>if</a:t>
            </a:r>
            <a:r>
              <a:rPr lang="nb-NO"/>
              <a:t>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has </a:t>
            </a:r>
            <a:r>
              <a:rPr lang="nb-NO" err="1"/>
              <a:t>consented</a:t>
            </a:r>
            <a:r>
              <a:rPr lang="nb-NO"/>
              <a:t> and to </a:t>
            </a:r>
            <a:r>
              <a:rPr lang="nb-NO" err="1"/>
              <a:t>what</a:t>
            </a:r>
            <a:r>
              <a:rPr lang="nb-NO"/>
              <a:t> type of </a:t>
            </a:r>
            <a:r>
              <a:rPr lang="nb-NO" err="1"/>
              <a:t>marketing</a:t>
            </a:r>
            <a:r>
              <a:rPr lang="nb-NO"/>
              <a:t> </a:t>
            </a:r>
            <a:r>
              <a:rPr lang="nb-NO" err="1"/>
              <a:t>they</a:t>
            </a:r>
            <a:r>
              <a:rPr lang="nb-NO"/>
              <a:t> have </a:t>
            </a:r>
            <a:r>
              <a:rPr lang="nb-NO" err="1"/>
              <a:t>consented</a:t>
            </a:r>
            <a:r>
              <a:rPr lang="nb-NO"/>
              <a:t> in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userprofile</a:t>
            </a:r>
            <a:r>
              <a:rPr lang="nb-NO"/>
              <a:t>.</a:t>
            </a:r>
          </a:p>
          <a:p>
            <a:endParaRPr lang="nb-NO"/>
          </a:p>
          <a:p>
            <a:r>
              <a:rPr lang="nb-NO"/>
              <a:t>We are </a:t>
            </a:r>
            <a:r>
              <a:rPr lang="nb-NO" err="1"/>
              <a:t>also</a:t>
            </a:r>
            <a:r>
              <a:rPr lang="nb-NO"/>
              <a:t> </a:t>
            </a:r>
            <a:r>
              <a:rPr lang="nb-NO" err="1"/>
              <a:t>going</a:t>
            </a:r>
            <a:r>
              <a:rPr lang="nb-NO"/>
              <a:t> to use </a:t>
            </a:r>
            <a:r>
              <a:rPr lang="nb-NO" err="1"/>
              <a:t>difi</a:t>
            </a:r>
            <a:r>
              <a:rPr lang="nb-NO"/>
              <a:t>-location to </a:t>
            </a:r>
            <a:r>
              <a:rPr lang="nb-NO" err="1"/>
              <a:t>grab</a:t>
            </a:r>
            <a:r>
              <a:rPr lang="nb-NO"/>
              <a:t> </a:t>
            </a:r>
            <a:r>
              <a:rPr lang="nb-NO" err="1"/>
              <a:t>better</a:t>
            </a:r>
            <a:r>
              <a:rPr lang="nb-NO"/>
              <a:t> location data on </a:t>
            </a:r>
            <a:r>
              <a:rPr lang="nb-NO" err="1"/>
              <a:t>our</a:t>
            </a:r>
            <a:r>
              <a:rPr lang="nb-NO"/>
              <a:t> </a:t>
            </a:r>
            <a:r>
              <a:rPr lang="nb-NO" err="1"/>
              <a:t>way</a:t>
            </a:r>
            <a:r>
              <a:rPr lang="nb-NO"/>
              <a:t> out.</a:t>
            </a:r>
          </a:p>
        </p:txBody>
      </p:sp>
    </p:spTree>
    <p:extLst>
      <p:ext uri="{BB962C8B-B14F-4D97-AF65-F5344CB8AC3E}">
        <p14:creationId xmlns:p14="http://schemas.microsoft.com/office/powerpoint/2010/main" val="11845642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>
                <a:cs typeface="Calibri"/>
              </a:rPr>
              <a:t>G</a:t>
            </a:r>
          </a:p>
          <a:p>
            <a:pPr marL="228600" indent="-228600">
              <a:buFontTx/>
              <a:buAutoNum type="arabicPeriod"/>
              <a:defRPr/>
            </a:pPr>
            <a:r>
              <a:rPr lang="nb-NO" err="1"/>
              <a:t>Why</a:t>
            </a:r>
            <a:r>
              <a:rPr lang="nb-NO"/>
              <a:t> </a:t>
            </a:r>
            <a:r>
              <a:rPr lang="sv-SE" sz="1200">
                <a:latin typeface="Museo Sans 300" panose="02000000000000000000"/>
              </a:rPr>
              <a:t>store output data in a </a:t>
            </a:r>
            <a:r>
              <a:rPr lang="sv-SE" sz="1200" err="1">
                <a:latin typeface="Museo Sans 300" panose="02000000000000000000"/>
              </a:rPr>
              <a:t>dataset</a:t>
            </a:r>
            <a:r>
              <a:rPr lang="sv-SE" sz="1200">
                <a:latin typeface="Museo Sans 300" panose="02000000000000000000"/>
              </a:rPr>
              <a:t>  and not </a:t>
            </a:r>
            <a:r>
              <a:rPr lang="sv-SE" sz="1200" err="1">
                <a:latin typeface="Museo Sans 300" panose="02000000000000000000"/>
              </a:rPr>
              <a:t>send</a:t>
            </a:r>
            <a:r>
              <a:rPr lang="sv-SE" sz="1200">
                <a:latin typeface="Museo Sans 300" panose="02000000000000000000"/>
              </a:rPr>
              <a:t> </a:t>
            </a:r>
            <a:r>
              <a:rPr lang="sv-SE" sz="1200" err="1">
                <a:latin typeface="Museo Sans 300" panose="02000000000000000000"/>
              </a:rPr>
              <a:t>directly</a:t>
            </a:r>
            <a:r>
              <a:rPr lang="sv-SE" sz="1200">
                <a:latin typeface="Museo Sans 300" panose="02000000000000000000"/>
              </a:rPr>
              <a:t>?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>
                <a:latin typeface="Museo Sans 300" panose="02000000000000000000"/>
              </a:rPr>
              <a:t>Delta 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 err="1">
                <a:latin typeface="Museo Sans 300" panose="02000000000000000000"/>
              </a:rPr>
              <a:t>What</a:t>
            </a:r>
            <a:r>
              <a:rPr lang="sv-SE" sz="1200">
                <a:latin typeface="Museo Sans 300" panose="02000000000000000000"/>
              </a:rPr>
              <a:t> </a:t>
            </a:r>
            <a:r>
              <a:rPr lang="sv-SE" sz="1200" err="1">
                <a:latin typeface="Museo Sans 300" panose="02000000000000000000"/>
              </a:rPr>
              <a:t>we</a:t>
            </a:r>
            <a:r>
              <a:rPr lang="sv-SE" sz="1200">
                <a:latin typeface="Museo Sans 300" panose="02000000000000000000"/>
              </a:rPr>
              <a:t> sent</a:t>
            </a: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>
                <a:latin typeface="Museo Sans 300" panose="02000000000000000000"/>
              </a:rPr>
              <a:t>Versions/</a:t>
            </a:r>
            <a:r>
              <a:rPr lang="sv-SE" sz="1200" err="1">
                <a:latin typeface="Museo Sans 300" panose="02000000000000000000"/>
              </a:rPr>
              <a:t>history</a:t>
            </a:r>
            <a:endParaRPr lang="sv-SE" sz="1200">
              <a:latin typeface="Museo Sans 300" panose="02000000000000000000"/>
            </a:endParaRPr>
          </a:p>
          <a:p>
            <a:pPr marL="685800" lvl="1" indent="-228600">
              <a:buFontTx/>
              <a:buAutoNum type="arabicPeriod"/>
              <a:defRPr/>
            </a:pPr>
            <a:r>
              <a:rPr lang="sv-SE" sz="1200" err="1">
                <a:latin typeface="Museo Sans 300" panose="02000000000000000000"/>
              </a:rPr>
              <a:t>Debug</a:t>
            </a:r>
            <a:endParaRPr lang="sv-SE" sz="1200">
              <a:latin typeface="Museo Sans 300" panose="0200000000000000000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 err="1">
                <a:latin typeface="Museo Sans 300" panose="02000000000000000000"/>
              </a:rPr>
              <a:t>Inclusive</a:t>
            </a:r>
            <a:r>
              <a:rPr lang="sv-SE" sz="1200" b="1">
                <a:latin typeface="Museo Sans 300" panose="02000000000000000000"/>
              </a:rPr>
              <a:t> in </a:t>
            </a:r>
            <a:r>
              <a:rPr lang="sv-SE" sz="1200" b="1" err="1">
                <a:latin typeface="Museo Sans 300" panose="02000000000000000000"/>
              </a:rPr>
              <a:t>nature</a:t>
            </a:r>
            <a:r>
              <a:rPr lang="sv-SE" sz="1200" b="1">
                <a:latin typeface="Museo Sans 300" panose="02000000000000000000"/>
              </a:rPr>
              <a:t> (Filter)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defRPr/>
            </a:pPr>
            <a:r>
              <a:rPr lang="sv-SE" sz="1200" b="1">
                <a:latin typeface="Museo Sans 300" panose="02000000000000000000"/>
              </a:rPr>
              <a:t>Show </a:t>
            </a:r>
            <a:r>
              <a:rPr lang="sv-SE" sz="1200" b="1" err="1">
                <a:latin typeface="Museo Sans 300" panose="02000000000000000000"/>
              </a:rPr>
              <a:t>example</a:t>
            </a:r>
            <a:r>
              <a:rPr lang="sv-SE" sz="1200" b="1">
                <a:latin typeface="Museo Sans 300" panose="02000000000000000000"/>
              </a:rPr>
              <a:t>: </a:t>
            </a:r>
            <a:r>
              <a:rPr lang="sv-SE" sz="1200" b="1" err="1">
                <a:latin typeface="Museo Sans 300" panose="02000000000000000000"/>
              </a:rPr>
              <a:t>https</a:t>
            </a:r>
            <a:r>
              <a:rPr lang="sv-SE" sz="1200" b="1">
                <a:latin typeface="Museo Sans 300" panose="02000000000000000000"/>
              </a:rPr>
              <a:t>://</a:t>
            </a:r>
            <a:r>
              <a:rPr lang="sv-SE" sz="1200" b="1" err="1">
                <a:latin typeface="Museo Sans 300" panose="02000000000000000000"/>
              </a:rPr>
              <a:t>portal.sesam.io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unified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subscription</a:t>
            </a:r>
            <a:r>
              <a:rPr lang="sv-SE" sz="1200" b="1">
                <a:latin typeface="Museo Sans 300" panose="02000000000000000000"/>
              </a:rPr>
              <a:t>/2317534d-4c01-4e29-8970-6ea165416ef2/pipes/</a:t>
            </a:r>
            <a:r>
              <a:rPr lang="sv-SE" sz="1200" b="1" err="1">
                <a:latin typeface="Museo Sans 300" panose="02000000000000000000"/>
              </a:rPr>
              <a:t>pipe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example-apply-rule</a:t>
            </a:r>
            <a:r>
              <a:rPr lang="sv-SE" sz="1200" b="1">
                <a:latin typeface="Museo Sans 300" panose="02000000000000000000"/>
              </a:rPr>
              <a:t>/</a:t>
            </a:r>
            <a:r>
              <a:rPr lang="sv-SE" sz="1200" b="1" err="1">
                <a:latin typeface="Museo Sans 300" panose="02000000000000000000"/>
              </a:rPr>
              <a:t>edit</a:t>
            </a:r>
            <a:endParaRPr lang="sv-SE" sz="1200" b="1">
              <a:latin typeface="Museo Sans 300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181601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Ask </a:t>
            </a:r>
            <a:r>
              <a:rPr lang="nb-NO" err="1"/>
              <a:t>audience</a:t>
            </a:r>
            <a:r>
              <a:rPr lang="nb-NO"/>
              <a:t>: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kind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join</a:t>
            </a:r>
            <a:r>
              <a:rPr lang="nb-NO"/>
              <a:t> is </a:t>
            </a:r>
            <a:r>
              <a:rPr lang="nb-NO" err="1"/>
              <a:t>this</a:t>
            </a:r>
            <a:r>
              <a:rPr lang="nb-NO"/>
              <a:t>? One to </a:t>
            </a:r>
            <a:r>
              <a:rPr lang="nb-NO" err="1"/>
              <a:t>one</a:t>
            </a:r>
            <a:r>
              <a:rPr lang="nb-NO"/>
              <a:t>? One to </a:t>
            </a:r>
            <a:r>
              <a:rPr lang="nb-NO" err="1"/>
              <a:t>many</a:t>
            </a:r>
            <a:r>
              <a:rPr lang="nb-NO"/>
              <a:t>?</a:t>
            </a:r>
          </a:p>
          <a:p>
            <a:r>
              <a:rPr lang="nb-NO" err="1"/>
              <a:t>Why</a:t>
            </a:r>
            <a:r>
              <a:rPr lang="nb-NO"/>
              <a:t> do </a:t>
            </a:r>
            <a:r>
              <a:rPr lang="nb-NO" err="1"/>
              <a:t>we</a:t>
            </a:r>
            <a:r>
              <a:rPr lang="nb-NO"/>
              <a:t>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copy</a:t>
            </a:r>
            <a:r>
              <a:rPr lang="nb-NO"/>
              <a:t> *? </a:t>
            </a:r>
            <a:r>
              <a:rPr lang="nb-NO" err="1"/>
              <a:t>What</a:t>
            </a:r>
            <a:r>
              <a:rPr lang="nb-NO"/>
              <a:t> </a:t>
            </a:r>
            <a:r>
              <a:rPr lang="nb-NO" err="1"/>
              <a:t>does</a:t>
            </a:r>
            <a:r>
              <a:rPr lang="nb-NO"/>
              <a:t> it do?</a:t>
            </a:r>
          </a:p>
        </p:txBody>
      </p:sp>
    </p:spTree>
    <p:extLst>
      <p:ext uri="{BB962C8B-B14F-4D97-AF65-F5344CB8AC3E}">
        <p14:creationId xmlns:p14="http://schemas.microsoft.com/office/powerpoint/2010/main" val="8903421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</a:t>
            </a:r>
          </a:p>
          <a:p>
            <a:endParaRPr lang="nb-NO"/>
          </a:p>
          <a:p>
            <a:r>
              <a:rPr lang="nb-NO"/>
              <a:t>Hop to global </a:t>
            </a:r>
            <a:r>
              <a:rPr lang="nb-NO" err="1"/>
              <a:t>consent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salesforce</a:t>
            </a:r>
            <a:r>
              <a:rPr lang="nb-NO"/>
              <a:t> </a:t>
            </a:r>
            <a:r>
              <a:rPr lang="nb-NO" err="1"/>
              <a:t>username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429283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>
                <a:cs typeface="Calibri"/>
              </a:rPr>
              <a:t>D</a:t>
            </a:r>
          </a:p>
          <a:p>
            <a:endParaRPr lang="nb-NO">
              <a:cs typeface="Calibri"/>
            </a:endParaRPr>
          </a:p>
          <a:p>
            <a:r>
              <a:rPr lang="nb-NO">
                <a:cs typeface="Calibri"/>
              </a:rPr>
              <a:t>Ask them if they know what kind of join this is.</a:t>
            </a:r>
          </a:p>
          <a:p>
            <a:r>
              <a:rPr lang="nb-NO">
                <a:cs typeface="Calibri"/>
              </a:rPr>
              <a:t>Which of the returned entities do we need?</a:t>
            </a:r>
          </a:p>
        </p:txBody>
      </p:sp>
    </p:spTree>
    <p:extLst>
      <p:ext uri="{BB962C8B-B14F-4D97-AF65-F5344CB8AC3E}">
        <p14:creationId xmlns:p14="http://schemas.microsoft.com/office/powerpoint/2010/main" val="235891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t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30114" y="1379331"/>
            <a:ext cx="5158652" cy="4028488"/>
          </a:xfrm>
          <a:prstGeom prst="rect">
            <a:avLst/>
          </a:prstGeom>
        </p:spPr>
      </p:pic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bakgrunnsbilde på dette lysbildet! </a:t>
            </a:r>
            <a:br>
              <a:rPr lang="nb-NO"/>
            </a:br>
            <a:r>
              <a:rPr lang="nb-NO"/>
              <a:t>Høyreklikk på bakgrunnen, velg «Formater bakgrunn», «Bilde…» </a:t>
            </a:r>
            <a:r>
              <a:rPr lang="nb-NO" baseline="0"/>
              <a:t>og velg bildet du vil ha som bakgrunn</a:t>
            </a:r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Lim inn skjermbilde, beskjær</a:t>
            </a:r>
            <a:r>
              <a:rPr lang="nb-NO" baseline="0"/>
              <a:t> det</a:t>
            </a:r>
            <a:r>
              <a:rPr lang="nb-NO"/>
              <a:t> og legg det «inni» skjermen.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294" y="1825625"/>
            <a:ext cx="48887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marL="342900" lvl="0" indent="-34290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marL="628650" lvl="1" indent="-271780">
              <a:buClr>
                <a:srgbClr val="92D050"/>
              </a:buClr>
            </a:pPr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marL="900430" lvl="2" indent="-27178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Lim inn skjermbilde, beskjær</a:t>
            </a:r>
            <a:r>
              <a:rPr lang="nb-NO" baseline="0"/>
              <a:t> det</a:t>
            </a:r>
            <a:r>
              <a:rPr lang="nb-NO"/>
              <a:t> og legg det «inni» skjermen.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24" name="Rectangle 23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bakgrunnsbilde på dette lysbildet! </a:t>
            </a:r>
            <a:br>
              <a:rPr lang="nb-NO"/>
            </a:br>
            <a:r>
              <a:rPr lang="nb-NO"/>
              <a:t>Høyreklikk på bakgrunnen, velg «Formater bakgrunn», «Bilde…» </a:t>
            </a:r>
            <a:r>
              <a:rPr lang="nb-NO" baseline="0"/>
              <a:t>og velg bildet du vil ha som bakgrunn</a:t>
            </a:r>
            <a:endParaRPr lang="nb-NO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Uthev tekst du vil få frem med MØRK oransje, fet</a:t>
            </a:r>
            <a:r>
              <a:rPr lang="nb-NO" baseline="0"/>
              <a:t> og/eller kursiv!</a:t>
            </a:r>
            <a:endParaRPr lang="nb-NO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ouvetoya_Hele(manipulertSammen)_RGB_lowre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3066" y="1044434"/>
            <a:ext cx="6785868" cy="50765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AEA2-72CB-9348-9693-024235F3AC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94619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ADE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984432" y="6309320"/>
            <a:ext cx="1642933" cy="41496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3391" y="476250"/>
            <a:ext cx="10934740" cy="100851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594619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ADE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4432" y="6309320"/>
            <a:ext cx="1642933" cy="4149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k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" y="0"/>
            <a:ext cx="1221309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b-NO" sz="1500" err="1">
              <a:solidFill>
                <a:srgbClr val="00ADEF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620688"/>
            <a:ext cx="9001000" cy="2592288"/>
          </a:xfrm>
        </p:spPr>
        <p:txBody>
          <a:bodyPr anchor="t" anchorCtr="0"/>
          <a:lstStyle>
            <a:lvl1pPr algn="l">
              <a:lnSpc>
                <a:spcPts val="6000"/>
              </a:lnSpc>
              <a:defRPr sz="6000">
                <a:solidFill>
                  <a:srgbClr val="40404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320136" y="1916832"/>
            <a:ext cx="6858000" cy="68048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3392" y="476250"/>
            <a:ext cx="10924864" cy="10810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Rectangle 6"/>
          <p:cNvSpPr/>
          <p:nvPr/>
        </p:nvSpPr>
        <p:spPr>
          <a:xfrm>
            <a:off x="594620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ADE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984432" y="6309322"/>
            <a:ext cx="1642933" cy="4149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hold grå toppgrafikk, m d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5" y="1628778"/>
            <a:ext cx="7920879" cy="4464521"/>
          </a:xfrm>
        </p:spPr>
        <p:txBody>
          <a:bodyPr/>
          <a:lstStyle>
            <a:lvl1pPr marL="257175" indent="-257175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600075" indent="-257175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942975" indent="-257175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243330" indent="-21463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1586230" indent="-21463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23393" y="476251"/>
            <a:ext cx="7056785" cy="100851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0" name="Footer Placeholder 4"/>
          <p:cNvSpPr txBox="1"/>
          <p:nvPr/>
        </p:nvSpPr>
        <p:spPr>
          <a:xfrm>
            <a:off x="3205335" y="6381331"/>
            <a:ext cx="5578965" cy="415873"/>
          </a:xfrm>
          <a:prstGeom prst="rect">
            <a:avLst/>
          </a:prstGeom>
        </p:spPr>
        <p:txBody>
          <a:bodyPr vert="horz" lIns="0" tIns="0" rIns="68580" bIns="0" rtlCol="0" anchor="t"/>
          <a:lstStyle>
            <a:defPPr>
              <a:defRPr lang="nb-NO"/>
            </a:defPPr>
            <a:lvl1pPr marL="0" algn="ctr" defTabSz="914400" rtl="0" eaLnBrk="1" latinLnBrk="0" hangingPunct="1">
              <a:defRPr sz="1000" b="0" kern="1200">
                <a:solidFill>
                  <a:srgbClr val="9B9B9B"/>
                </a:solidFill>
                <a:latin typeface="+mj-lt"/>
                <a:ea typeface="+mn-ea"/>
                <a:cs typeface="Arial" panose="0208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nb-NO" sz="750"/>
              <a:t>Endres i topp-/bunntekst</a:t>
            </a:r>
          </a:p>
        </p:txBody>
      </p:sp>
      <p:sp>
        <p:nvSpPr>
          <p:cNvPr id="12" name="Slide Number Placeholder 5"/>
          <p:cNvSpPr txBox="1"/>
          <p:nvPr/>
        </p:nvSpPr>
        <p:spPr>
          <a:xfrm>
            <a:off x="623392" y="6381331"/>
            <a:ext cx="1728192" cy="4158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nb-NO"/>
            </a:defPPr>
            <a:lvl1pPr marL="0" algn="l" defTabSz="914400" rtl="0" eaLnBrk="1" latinLnBrk="0" hangingPunct="1">
              <a:defRPr sz="1000" b="0" i="0" kern="1200">
                <a:solidFill>
                  <a:srgbClr val="9B9B9B"/>
                </a:solidFill>
                <a:latin typeface="+mj-lt"/>
                <a:ea typeface="+mn-ea"/>
                <a:cs typeface="Arial" panose="0208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5A06A4-725E-4953-91DD-EB29C5AC63B0}" type="slidenum">
              <a:rPr lang="nb-NO" sz="750" smtClean="0"/>
              <a:t>‹#›</a:t>
            </a:fld>
            <a:endParaRPr lang="nb-NO" sz="750"/>
          </a:p>
        </p:txBody>
      </p:sp>
      <p:sp>
        <p:nvSpPr>
          <p:cNvPr id="14" name="Rectangle 13"/>
          <p:cNvSpPr/>
          <p:nvPr/>
        </p:nvSpPr>
        <p:spPr>
          <a:xfrm>
            <a:off x="594620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ADE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984432" y="6309322"/>
            <a:ext cx="1642933" cy="414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839440" y="-2492896"/>
            <a:ext cx="6858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3391" y="476249"/>
            <a:ext cx="10934740" cy="10085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3391" y="476249"/>
            <a:ext cx="10934740" cy="10085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81" y="-5083419"/>
            <a:ext cx="15921892" cy="11941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48" y="6301046"/>
            <a:ext cx="2359563" cy="44558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38201" y="6131711"/>
            <a:ext cx="10519833" cy="45719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69561"/>
          </a:xfr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  <a:lvl2pPr>
              <a:buClr>
                <a:srgbClr val="00ADEF"/>
              </a:buClr>
              <a:defRPr sz="2400">
                <a:latin typeface="+mj-lt"/>
              </a:defRPr>
            </a:lvl2pPr>
            <a:lvl3pPr>
              <a:buClr>
                <a:srgbClr val="00ADEF"/>
              </a:buClr>
              <a:defRPr>
                <a:latin typeface="+mj-lt"/>
              </a:defRPr>
            </a:lvl3pPr>
            <a:lvl4pPr>
              <a:buClr>
                <a:srgbClr val="00ADEF"/>
              </a:buClr>
              <a:defRPr>
                <a:latin typeface="+mj-lt"/>
              </a:defRPr>
            </a:lvl4pPr>
            <a:lvl5pPr>
              <a:buClr>
                <a:srgbClr val="00ADEF"/>
              </a:buCl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b-NO" noProof="0"/>
              <a:t>Header and footer/topptekst og bunntekst under sett inn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418" y="5018776"/>
            <a:ext cx="10944191" cy="608816"/>
          </a:xfrm>
        </p:spPr>
        <p:txBody>
          <a:bodyPr anchor="b"/>
          <a:lstStyle>
            <a:lvl1pPr algn="l">
              <a:lnSpc>
                <a:spcPts val="4000"/>
              </a:lnSpc>
              <a:defRPr lang="nb-NO" sz="5200" noProof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418" y="5949360"/>
            <a:ext cx="10944191" cy="7200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3600" b="0" i="1">
                <a:solidFill>
                  <a:srgbClr val="00ADEF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47245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b-NO" sz="2000" err="1">
              <a:solidFill>
                <a:prstClr val="white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96688" y="-17521"/>
            <a:ext cx="12288688" cy="4742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6688" y="-17521"/>
            <a:ext cx="12288688" cy="4742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art øy på grått med hvit tekst ">
    <p:bg>
      <p:bgPr>
        <a:solidFill>
          <a:srgbClr val="000000">
            <a:alpha val="6470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ouve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77780" y="3127369"/>
            <a:ext cx="1912926" cy="515019"/>
          </a:xfrm>
          <a:prstGeom prst="rect">
            <a:avLst/>
          </a:prstGeom>
        </p:spPr>
      </p:pic>
      <p:pic>
        <p:nvPicPr>
          <p:cNvPr id="9" name="Picture 8" descr="svart_oy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5543" y="1336467"/>
            <a:ext cx="5489068" cy="41404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5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t>‹#›</a:t>
            </a:fld>
            <a:endParaRPr lang="nb-NO" noProof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rgbClr val="FF6300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rgbClr val="FF6300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/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>
                <a:solidFill>
                  <a:schemeClr val="bg1"/>
                </a:solidFill>
              </a:rPr>
              <a:t>BILDE HER</a:t>
            </a:r>
            <a:endParaRPr lang="nb-NO" sz="2000" b="0" i="1" noProof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6">
              <a:alpha val="43000"/>
            </a:schemeClr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2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2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2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2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2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2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en-US"/>
              <a:t>Edit </a:t>
            </a:r>
            <a:r>
              <a:rPr lang="nb-NO" noProof="0"/>
              <a:t>Master</a:t>
            </a:r>
            <a:r>
              <a:rPr lang="en-US"/>
              <a:t>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2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2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grått lag og hvit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1906" y="0"/>
            <a:ext cx="12192000" cy="6858000"/>
          </a:xfrm>
          <a:prstGeom prst="rect">
            <a:avLst/>
          </a:prstGeom>
          <a:solidFill>
            <a:srgbClr val="0000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Dette bakgrunnsbildet kan byttes ut ved å formatere bakgrunnen på lysbildet. </a:t>
            </a:r>
            <a:br>
              <a:rPr lang="nb-NO"/>
            </a:br>
            <a:r>
              <a:rPr lang="nb-NO"/>
              <a:t>Høyreklikk på bakgrunnen, velg «Formater bakgrunn», «Bilde…» </a:t>
            </a:r>
            <a:r>
              <a:rPr lang="nb-NO" baseline="0"/>
              <a:t>og velg et annet bilde som bakgrunn</a:t>
            </a:r>
            <a:endParaRPr lang="nb-NO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950995" y="552893"/>
            <a:ext cx="241005" cy="659219"/>
            <a:chOff x="11950995" y="552893"/>
            <a:chExt cx="241005" cy="659219"/>
          </a:xfrm>
        </p:grpSpPr>
        <p:sp>
          <p:nvSpPr>
            <p:cNvPr id="22" name="Rectangle 2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Lim inn skjermbilde, beskjær det og legg det «inni» skjermen.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294" y="1825625"/>
            <a:ext cx="48887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marL="342900" lvl="0" indent="-34290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marL="628650" lvl="1" indent="-271780">
              <a:buClr>
                <a:srgbClr val="92D050"/>
              </a:buClr>
            </a:pPr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marL="900430" lvl="2" indent="-27178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Lim inn skjermbilde, beskjær det og legg det «inni» skjermen.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24" name="Rectangle 23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Legg gjerne inn et bakgrunnsbilde på dette lysbildet! </a:t>
            </a:r>
            <a:br>
              <a:rPr lang="nb-NO">
                <a:solidFill>
                  <a:srgbClr val="222222"/>
                </a:solidFill>
              </a:rPr>
            </a:br>
            <a:r>
              <a:rPr lang="nb-NO">
                <a:solidFill>
                  <a:srgbClr val="222222"/>
                </a:solidFill>
              </a:rPr>
              <a:t>Høyreklikk på bakgrunnen, velg «Formater bakgrunn», «Bilde…» og velg bildet du vil ha som bakgrunn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Uthev tekst du vil få frem med MØRK oransje, fet og/eller kursiv!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Legg gjerne inn et 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>
                <a:solidFill>
                  <a:srgbClr val="222222"/>
                </a:solidFill>
              </a:rPr>
              <a:t>Legg gjerne inn et 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rgbClr val="01AFF5"/>
              </a:buClr>
              <a:defRPr lang="nb-NO" noProof="0" dirty="0"/>
            </a:lvl1pPr>
            <a:lvl2pPr>
              <a:buClr>
                <a:srgbClr val="01AFF5"/>
              </a:buClr>
              <a:defRPr lang="nb-NO" noProof="0" dirty="0"/>
            </a:lvl2pPr>
            <a:lvl3pPr>
              <a:buClr>
                <a:srgbClr val="01AFF5"/>
              </a:buCl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Header and footer/topptekst og bunntekst under sett inn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Sett inn bakgrunnsbilde ved å formatere bakgrunnen på lysbildet: </a:t>
            </a:r>
            <a:br>
              <a:rPr lang="nb-NO"/>
            </a:br>
            <a:r>
              <a:rPr lang="nb-NO"/>
              <a:t>Høyreklikk på bakgrunnen, velg «Formater bakgrunn», «Bilde…» </a:t>
            </a:r>
            <a:r>
              <a:rPr lang="nb-NO" baseline="0"/>
              <a:t>og velg et annet bilde som bakgrunn</a:t>
            </a:r>
            <a:endParaRPr lang="nb-NO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Lim inn skjermbilde, beskjær</a:t>
            </a:r>
            <a:r>
              <a:rPr lang="nb-NO" baseline="0"/>
              <a:t> det</a:t>
            </a:r>
            <a:r>
              <a:rPr lang="nb-NO"/>
              <a:t> og legg det «inni» skjermen.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294" y="1825625"/>
            <a:ext cx="48887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marL="342900" lvl="0" indent="-34290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marL="628650" lvl="1" indent="-271780">
              <a:buClr>
                <a:srgbClr val="92D050"/>
              </a:buClr>
            </a:pPr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marL="900430" lvl="2" indent="-271780">
              <a:buClr>
                <a:srgbClr val="92D050"/>
              </a:buClr>
              <a:buFont typeface="Wingdings" panose="05000000000000000000" pitchFamily="2" charset="2"/>
              <a:buChar char="§"/>
            </a:pPr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Lim inn skjermbilde, beskjær</a:t>
            </a:r>
            <a:r>
              <a:rPr lang="nb-NO" baseline="0"/>
              <a:t> det</a:t>
            </a:r>
            <a:r>
              <a:rPr lang="nb-NO"/>
              <a:t> og legg det «inni» skjermen.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24" name="Rectangle 23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 userDrawn="1"/>
        </p:nvGrpSpPr>
        <p:grpSpPr>
          <a:xfrm rot="5400000">
            <a:off x="11705303" y="879049"/>
            <a:ext cx="707923" cy="265471"/>
            <a:chOff x="10412361" y="3170903"/>
            <a:chExt cx="707923" cy="265471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361" y="3170903"/>
              <a:ext cx="707923" cy="2654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527365" y="3253789"/>
              <a:ext cx="477913" cy="9969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portrett av personen du siterer på dette lysbildet! </a:t>
            </a:r>
          </a:p>
        </p:txBody>
      </p:sp>
      <p:sp>
        <p:nvSpPr>
          <p:cNvPr id="9" name="Title 40"/>
          <p:cNvSpPr txBox="1"/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/>
              <a:t>Rolle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12" name="Rectangle 11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3392" y="476250"/>
            <a:ext cx="10924864" cy="108108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Rectangle 6"/>
          <p:cNvSpPr/>
          <p:nvPr/>
        </p:nvSpPr>
        <p:spPr>
          <a:xfrm>
            <a:off x="594620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ADE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984432" y="6309322"/>
            <a:ext cx="1642933" cy="4149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hold grå toppgrafikk, m d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5" y="1628778"/>
            <a:ext cx="7920879" cy="4464521"/>
          </a:xfrm>
        </p:spPr>
        <p:txBody>
          <a:bodyPr/>
          <a:lstStyle>
            <a:lvl1pPr marL="257175" indent="-257175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600075" indent="-257175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942975" indent="-257175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243330" indent="-21463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1586230" indent="-21463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23393" y="476251"/>
            <a:ext cx="7056785" cy="100851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0" name="Footer Placeholder 4"/>
          <p:cNvSpPr txBox="1"/>
          <p:nvPr/>
        </p:nvSpPr>
        <p:spPr>
          <a:xfrm>
            <a:off x="3205335" y="6381331"/>
            <a:ext cx="5578965" cy="415873"/>
          </a:xfrm>
          <a:prstGeom prst="rect">
            <a:avLst/>
          </a:prstGeom>
        </p:spPr>
        <p:txBody>
          <a:bodyPr vert="horz" lIns="0" tIns="0" rIns="68580" bIns="0" rtlCol="0" anchor="t"/>
          <a:lstStyle>
            <a:defPPr>
              <a:defRPr lang="nb-NO"/>
            </a:defPPr>
            <a:lvl1pPr marL="0" algn="ctr" defTabSz="914400" rtl="0" eaLnBrk="1" latinLnBrk="0" hangingPunct="1">
              <a:defRPr sz="1000" b="0" kern="1200">
                <a:solidFill>
                  <a:srgbClr val="9B9B9B"/>
                </a:solidFill>
                <a:latin typeface="+mj-lt"/>
                <a:ea typeface="+mn-ea"/>
                <a:cs typeface="Arial" panose="0208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nb-NO" sz="750"/>
              <a:t>Endres i topp-/bunntekst</a:t>
            </a:r>
          </a:p>
        </p:txBody>
      </p:sp>
      <p:sp>
        <p:nvSpPr>
          <p:cNvPr id="12" name="Slide Number Placeholder 5"/>
          <p:cNvSpPr txBox="1"/>
          <p:nvPr/>
        </p:nvSpPr>
        <p:spPr>
          <a:xfrm>
            <a:off x="623392" y="6381331"/>
            <a:ext cx="1728192" cy="4158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nb-NO"/>
            </a:defPPr>
            <a:lvl1pPr marL="0" algn="l" defTabSz="914400" rtl="0" eaLnBrk="1" latinLnBrk="0" hangingPunct="1">
              <a:defRPr sz="1000" b="0" i="0" kern="1200">
                <a:solidFill>
                  <a:srgbClr val="9B9B9B"/>
                </a:solidFill>
                <a:latin typeface="+mj-lt"/>
                <a:ea typeface="+mn-ea"/>
                <a:cs typeface="Arial" panose="0208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5A06A4-725E-4953-91DD-EB29C5AC63B0}" type="slidenum">
              <a:rPr lang="nb-NO" sz="750" smtClean="0"/>
              <a:t>‹#›</a:t>
            </a:fld>
            <a:endParaRPr lang="nb-NO" sz="750"/>
          </a:p>
        </p:txBody>
      </p:sp>
      <p:sp>
        <p:nvSpPr>
          <p:cNvPr id="14" name="Rectangle 13"/>
          <p:cNvSpPr/>
          <p:nvPr/>
        </p:nvSpPr>
        <p:spPr>
          <a:xfrm>
            <a:off x="594620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ADE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9984432" y="6309322"/>
            <a:ext cx="1642933" cy="414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839440" y="-2492896"/>
            <a:ext cx="6858000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3391" y="476249"/>
            <a:ext cx="10934740" cy="10085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2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3391" y="476249"/>
            <a:ext cx="10934740" cy="100853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/>
          <p:nvPr userDrawn="1"/>
        </p:nvSpPr>
        <p:spPr>
          <a:xfrm>
            <a:off x="623392" y="6381329"/>
            <a:ext cx="1728192" cy="4158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nb-NO"/>
            </a:defPPr>
            <a:lvl1pPr marL="0" algn="l" defTabSz="914400" rtl="0" eaLnBrk="1" latinLnBrk="0" hangingPunct="1">
              <a:defRPr sz="1000" b="0" i="0" kern="1200">
                <a:solidFill>
                  <a:srgbClr val="9B9B9B"/>
                </a:solidFill>
                <a:latin typeface="+mj-lt"/>
                <a:ea typeface="+mn-ea"/>
                <a:cs typeface="Arial" panose="0208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5A06A4-725E-4953-91DD-EB29C5AC63B0}" type="slidenum">
              <a:rPr lang="nb-NO" sz="1000" smtClean="0"/>
              <a:t>‹#›</a:t>
            </a:fld>
            <a:endParaRPr lang="nb-NO" sz="1000"/>
          </a:p>
        </p:txBody>
      </p:sp>
      <p:sp>
        <p:nvSpPr>
          <p:cNvPr id="11" name="Rectangle 10"/>
          <p:cNvSpPr/>
          <p:nvPr userDrawn="1"/>
        </p:nvSpPr>
        <p:spPr>
          <a:xfrm>
            <a:off x="594619" y="6237312"/>
            <a:ext cx="10953637" cy="25200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ADE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9984432" y="6309320"/>
            <a:ext cx="1642933" cy="41496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3394" y="1628776"/>
            <a:ext cx="10934737" cy="4464521"/>
          </a:xfrm>
        </p:spPr>
        <p:txBody>
          <a:bodyPr/>
          <a:lstStyle>
            <a:lvl1pPr marL="342900" indent="-342900">
              <a:buSzPct val="100000"/>
              <a:buFontTx/>
              <a:buBlip>
                <a:blip r:embed="rId3"/>
              </a:buBlip>
              <a:defRPr lang="en-US" noProof="0" dirty="0" smtClean="0"/>
            </a:lvl1pPr>
            <a:lvl2pPr marL="8001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2pPr>
            <a:lvl3pPr marL="1257300" indent="-34290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3pPr>
            <a:lvl4pPr marL="1657350" indent="-285750">
              <a:buClr>
                <a:srgbClr val="00ADEF"/>
              </a:buClr>
              <a:buSzPct val="90000"/>
              <a:buFont typeface="LucidaGrande" charset="0"/>
              <a:buChar char="-"/>
              <a:defRPr lang="en-US" noProof="0" dirty="0" smtClean="0"/>
            </a:lvl4pPr>
            <a:lvl5pPr marL="2114550" indent="-285750">
              <a:buClr>
                <a:srgbClr val="00ADEF"/>
              </a:buClr>
              <a:buSzPct val="90000"/>
              <a:buFont typeface="LucidaGrande" charset="0"/>
              <a:buChar char="-"/>
              <a:defRPr lang="nb-NO" noProof="0" dirty="0"/>
            </a:lvl5pPr>
          </a:lstStyle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1" y="476250"/>
            <a:ext cx="10934740" cy="100851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lak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65032"/>
          </a:xfrm>
          <a:prstGeom prst="rect">
            <a:avLst/>
          </a:prstGeom>
          <a:solidFill>
            <a:srgbClr val="4040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nb-NO" sz="2000" err="1">
              <a:solidFill>
                <a:prstClr val="white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3393" y="1268760"/>
            <a:ext cx="8593035" cy="4681622"/>
          </a:xfrm>
        </p:spPr>
        <p:txBody>
          <a:bodyPr anchor="t" anchorCtr="0"/>
          <a:lstStyle>
            <a:lvl1pPr algn="l">
              <a:lnSpc>
                <a:spcPts val="8000"/>
              </a:lnSpc>
              <a:defRPr sz="8800" b="0" i="0">
                <a:solidFill>
                  <a:srgbClr val="00ADEF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3843">
            <a:off x="5571324" y="1211261"/>
            <a:ext cx="8730208" cy="86771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 med 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81" y="-5083419"/>
            <a:ext cx="15921892" cy="11941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48" y="6301046"/>
            <a:ext cx="2359563" cy="44558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38201" y="6131711"/>
            <a:ext cx="10519833" cy="45719"/>
          </a:xfrm>
          <a:prstGeom prst="rect">
            <a:avLst/>
          </a:prstGeom>
          <a:solidFill>
            <a:srgbClr val="00A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69561"/>
          </a:xfr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  <a:lvl2pPr>
              <a:buClr>
                <a:srgbClr val="00ADEF"/>
              </a:buClr>
              <a:defRPr sz="2400">
                <a:latin typeface="+mj-lt"/>
              </a:defRPr>
            </a:lvl2pPr>
            <a:lvl3pPr>
              <a:buClr>
                <a:srgbClr val="00ADEF"/>
              </a:buClr>
              <a:defRPr>
                <a:latin typeface="+mj-lt"/>
              </a:defRPr>
            </a:lvl3pPr>
            <a:lvl4pPr>
              <a:buClr>
                <a:srgbClr val="00ADEF"/>
              </a:buClr>
              <a:defRPr>
                <a:latin typeface="+mj-lt"/>
              </a:defRPr>
            </a:lvl4pPr>
            <a:lvl5pPr>
              <a:buClr>
                <a:srgbClr val="00ADEF"/>
              </a:buCl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nb-NO" noProof="0"/>
              <a:t>Header and </a:t>
            </a:r>
            <a:r>
              <a:rPr lang="nb-NO" noProof="0" err="1"/>
              <a:t>footer</a:t>
            </a:r>
            <a:r>
              <a:rPr lang="nb-NO" noProof="0"/>
              <a:t>/topptekst og bunntekst under sett inn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r>
              <a:rPr lang="nb-NO"/>
              <a:t>Dato</a:t>
            </a:r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01">
    <p:bg>
      <p:bgPr>
        <a:solidFill>
          <a:srgbClr val="32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080144" y="1218530"/>
            <a:ext cx="10031715" cy="4226695"/>
          </a:xfrm>
          <a:custGeom>
            <a:avLst/>
            <a:gdLst>
              <a:gd name="connsiteX0" fmla="*/ 0 w 10031715"/>
              <a:gd name="connsiteY0" fmla="*/ 0 h 4226695"/>
              <a:gd name="connsiteX1" fmla="*/ 10031715 w 10031715"/>
              <a:gd name="connsiteY1" fmla="*/ 0 h 4226695"/>
              <a:gd name="connsiteX2" fmla="*/ 10031715 w 10031715"/>
              <a:gd name="connsiteY2" fmla="*/ 4226695 h 4226695"/>
              <a:gd name="connsiteX3" fmla="*/ 0 w 10031715"/>
              <a:gd name="connsiteY3" fmla="*/ 4226695 h 422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1715" h="4226695">
                <a:moveTo>
                  <a:pt x="0" y="0"/>
                </a:moveTo>
                <a:lnTo>
                  <a:pt x="10031715" y="0"/>
                </a:lnTo>
                <a:lnTo>
                  <a:pt x="10031715" y="4226695"/>
                </a:lnTo>
                <a:lnTo>
                  <a:pt x="0" y="422669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/>
              <a:t>Dato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8F610-7B7C-44F0-8FE6-F62371B7351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0" y="623555"/>
            <a:ext cx="7050284" cy="1077253"/>
          </a:xfrm>
        </p:spPr>
        <p:txBody>
          <a:bodyPr lIns="365760" anchor="ctr">
            <a:normAutofit/>
          </a:bodyPr>
          <a:lstStyle>
            <a:lvl1pPr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080142" y="5462316"/>
            <a:ext cx="10025980" cy="627334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92F8D-D4AE-9C46-85C9-B22945A79440}" type="datetimeFigureOut">
              <a:rPr lang="nb-NO" smtClean="0"/>
              <a:t>03.06.2021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80BCF-A021-0B48-A41F-384B099AAC23}" type="slidenum">
              <a:rPr lang="nb-NO" smtClean="0"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rgbClr val="01AFF5"/>
              </a:buClr>
              <a:defRPr lang="nb-NO" noProof="0" dirty="0"/>
            </a:lvl1pPr>
            <a:lvl2pPr>
              <a:buClr>
                <a:srgbClr val="01AFF5"/>
              </a:buClr>
              <a:defRPr lang="nb-NO" noProof="0" dirty="0"/>
            </a:lvl2pPr>
            <a:lvl3pPr>
              <a:buClr>
                <a:srgbClr val="01AFF5"/>
              </a:buCl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11705303" y="879049"/>
            <a:ext cx="707923" cy="265471"/>
            <a:chOff x="10412361" y="3170903"/>
            <a:chExt cx="707923" cy="265471"/>
          </a:xfrm>
        </p:grpSpPr>
        <p:sp>
          <p:nvSpPr>
            <p:cNvPr id="9" name="Rectangle 8"/>
            <p:cNvSpPr/>
            <p:nvPr userDrawn="1"/>
          </p:nvSpPr>
          <p:spPr>
            <a:xfrm>
              <a:off x="10412361" y="3170903"/>
              <a:ext cx="707923" cy="2654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27365" y="3253789"/>
              <a:ext cx="477913" cy="9969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rgbClr val="01AFF5"/>
              </a:buClr>
              <a:defRPr lang="nb-NO" noProof="0" dirty="0"/>
            </a:lvl1pPr>
            <a:lvl2pPr>
              <a:buClr>
                <a:srgbClr val="01AFF5"/>
              </a:buClr>
              <a:defRPr lang="nb-NO" noProof="0" dirty="0"/>
            </a:lvl2pPr>
            <a:lvl3pPr>
              <a:buClr>
                <a:srgbClr val="01AFF5"/>
              </a:buCl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nb-NO"/>
              <a:t>Dato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AU"/>
              <a:t>Header and footer/topptekst og bunntekst under sett inn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C8F072-2BF2-784D-927E-AB719B5E6C49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image" Target="../media/image7.tiff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7.tiff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7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430" indent="-2717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5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78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8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marL="628650" lvl="1" indent="-271780">
              <a:buClr>
                <a:srgbClr val="92D050"/>
              </a:buClr>
            </a:pPr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1" name="Rectangle 10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>
                <a:solidFill>
                  <a:srgbClr val="222222">
                    <a:tint val="75000"/>
                  </a:srgbClr>
                </a:solidFill>
              </a:rPr>
              <a:t>‹#›</a:t>
            </a:fld>
            <a:endParaRPr lang="nb-NO">
              <a:solidFill>
                <a:srgbClr val="222222">
                  <a:tint val="75000"/>
                </a:srgb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</p:spPr>
        </p:pic>
      </p:grp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78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8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4" cstate="screen"/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grpSp>
        <p:nvGrpSpPr>
          <p:cNvPr id="15" name="Group 14"/>
          <p:cNvGrpSpPr/>
          <p:nvPr userDrawn="1"/>
        </p:nvGrpSpPr>
        <p:grpSpPr>
          <a:xfrm rot="5400000">
            <a:off x="11705303" y="879049"/>
            <a:ext cx="707923" cy="265471"/>
            <a:chOff x="10412361" y="3170903"/>
            <a:chExt cx="707923" cy="265471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412361" y="3170903"/>
              <a:ext cx="707923" cy="2654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5"/>
            <a:stretch>
              <a:fillRect/>
            </a:stretch>
          </p:blipFill>
          <p:spPr>
            <a:xfrm>
              <a:off x="10527365" y="3253789"/>
              <a:ext cx="477913" cy="996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78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8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rot="5400000">
            <a:off x="11705303" y="879049"/>
            <a:ext cx="707923" cy="265471"/>
            <a:chOff x="10412361" y="3170903"/>
            <a:chExt cx="707923" cy="265471"/>
          </a:xfrm>
        </p:grpSpPr>
        <p:sp>
          <p:nvSpPr>
            <p:cNvPr id="8" name="Rectangle 7"/>
            <p:cNvSpPr/>
            <p:nvPr userDrawn="1"/>
          </p:nvSpPr>
          <p:spPr>
            <a:xfrm>
              <a:off x="10412361" y="3170903"/>
              <a:ext cx="707923" cy="2654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527365" y="3253789"/>
              <a:ext cx="477913" cy="99697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mailto:training.firebase@gmail.com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7.xml"/><Relationship Id="rId4" Type="http://schemas.openxmlformats.org/officeDocument/2006/relationships/comments" Target="../comments/commen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4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5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emf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5" Type="http://schemas.openxmlformats.org/officeDocument/2006/relationships/image" Target="../media/image29.sv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1.emf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3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7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9.xml"/><Relationship Id="rId5" Type="http://schemas.openxmlformats.org/officeDocument/2006/relationships/hyperlink" Target="mailto:sesamtraining@mail.sesam.io" TargetMode="External"/><Relationship Id="rId4" Type="http://schemas.openxmlformats.org/officeDocument/2006/relationships/hyperlink" Target="https://portal.sesam.i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svg"/><Relationship Id="rId5" Type="http://schemas.openxmlformats.org/officeDocument/2006/relationships/image" Target="../media/image24.sv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emf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5" Type="http://schemas.openxmlformats.org/officeDocument/2006/relationships/image" Target="../media/image29.sv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svg"/><Relationship Id="rId5" Type="http://schemas.openxmlformats.org/officeDocument/2006/relationships/image" Target="../media/image24.sv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6.png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1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9.xml"/><Relationship Id="rId5" Type="http://schemas.openxmlformats.org/officeDocument/2006/relationships/hyperlink" Target="mailto:sesamtraining@mail.sesam.io" TargetMode="External"/><Relationship Id="rId4" Type="http://schemas.openxmlformats.org/officeDocument/2006/relationships/hyperlink" Target="https://portal.sesam.io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7"/>
          <p:cNvSpPr/>
          <p:nvPr/>
        </p:nvSpPr>
        <p:spPr>
          <a:xfrm>
            <a:off x="0" y="308919"/>
            <a:ext cx="12216680" cy="68580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427" y="0"/>
            <a:ext cx="6148573" cy="10991426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08" y="1027900"/>
            <a:ext cx="8775700" cy="3124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3044" y="5373216"/>
            <a:ext cx="12215044" cy="1484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itle 3"/>
          <p:cNvSpPr txBox="1"/>
          <p:nvPr/>
        </p:nvSpPr>
        <p:spPr>
          <a:xfrm>
            <a:off x="846658" y="6166098"/>
            <a:ext cx="10254578" cy="50326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fld id="{3E14A929-9732-AD4C-968A-9E23D7C01D78}" type="datetime4">
              <a:rPr lang="nb-NO" sz="2400" smtClean="0">
                <a:latin typeface="Museo Sans 300" panose="02000000000000000000"/>
                <a:ea typeface="Museo Sans 300" panose="02000000000000000000" charset="0"/>
                <a:cs typeface="Museo Sans 300" panose="02000000000000000000" charset="0"/>
              </a:rPr>
              <a:t>3. juni 2021</a:t>
            </a:fld>
            <a:endParaRPr lang="nb-NO" sz="2400">
              <a:latin typeface="Museo Sans 300" panose="02000000000000000000"/>
              <a:ea typeface="Museo Sans 300" panose="02000000000000000000" charset="0"/>
              <a:cs typeface="Museo Sans 300" panose="02000000000000000000" charset="0"/>
            </a:endParaRPr>
          </a:p>
        </p:txBody>
      </p:sp>
      <p:sp>
        <p:nvSpPr>
          <p:cNvPr id="10" name="Title 3"/>
          <p:cNvSpPr txBox="1"/>
          <p:nvPr/>
        </p:nvSpPr>
        <p:spPr>
          <a:xfrm>
            <a:off x="839416" y="5578474"/>
            <a:ext cx="7559696" cy="662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err="1">
                <a:latin typeface="Museo Sans 300" panose="02000000000000000000" pitchFamily="2" charset="77"/>
                <a:ea typeface="Museo Sans 500" panose="02000000000000000000" charset="0"/>
                <a:cs typeface="Museo Sans 500" panose="02000000000000000000" charset="0"/>
              </a:rPr>
              <a:t>Sesam</a:t>
            </a:r>
            <a:r>
              <a:rPr lang="en-GB" sz="4000">
                <a:latin typeface="Museo Sans 300" panose="02000000000000000000" pitchFamily="2" charset="77"/>
                <a:ea typeface="Museo Sans 500" panose="02000000000000000000" charset="0"/>
                <a:cs typeface="Museo Sans 500" panose="02000000000000000000" charset="0"/>
              </a:rPr>
              <a:t> Training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7 - 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Appending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location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data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person-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salesforce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(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sf-userprofile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F0555A8-C042-48B1-82AC-D36CDECF3164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A69CFB8-F614-4AC7-BA4F-A7B548781F3D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600" y="2128027"/>
            <a:ext cx="6376200" cy="37988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dirty="0">
                <a:solidFill>
                  <a:srgbClr val="01AFF5"/>
                </a:solidFill>
                <a:latin typeface="Museo Sans 300" panose="02000000000000000000" pitchFamily="2" charset="77"/>
              </a:rPr>
              <a:t>Scope :</a:t>
            </a:r>
            <a:r>
              <a:rPr lang="sv-SE" sz="1600" dirty="0">
                <a:latin typeface="Museo Sans 300" panose="02000000000000000000" pitchFamily="2" charset="77"/>
              </a:rPr>
              <a:t> Append entities with data from global-location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Add a rule ”location” as shown in the sidebar.</a:t>
            </a:r>
          </a:p>
          <a:p>
            <a:pPr marL="971550" lvl="1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v-SE" sz="1600" dirty="0">
                <a:latin typeface="Museo Sans 300" panose="02000000000000000000" pitchFamily="2" charset="77"/>
              </a:rPr>
              <a:t>We come back to this rule in step 4.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Use ”merge” or ”add” transform function to add ”apply-hops” expression as shown in sidebar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Join on zipcode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 dirty="0">
                <a:latin typeface="Museo Sans 300" panose="02000000000000000000" pitchFamily="2" charset="77"/>
              </a:rPr>
              <a:t>Check the global-location dataset to get the key name!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Copy the city and municipality inside your location rule.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 dirty="0">
                <a:latin typeface="Museo Sans 300" panose="02000000000000000000" pitchFamily="2" charset="77"/>
              </a:rPr>
              <a:t>’Kommunenavn’ &amp; ’poststed’</a:t>
            </a:r>
          </a:p>
          <a:p>
            <a:pPr>
              <a:buClr>
                <a:schemeClr val="tx2"/>
              </a:buClr>
            </a:pPr>
            <a:endParaRPr lang="sv-SE" sz="1600" dirty="0"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r>
              <a:rPr lang="sv-SE" sz="1800" dirty="0">
                <a:latin typeface="Museo Sans 300" panose="02000000000000000000" pitchFamily="2" charset="77"/>
              </a:rPr>
              <a:t>NB! The source in the location rule is the entities you join on in the dataset you have hopped to!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7 - 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Appending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location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304695" y="2128026"/>
            <a:ext cx="4569979" cy="3798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Functions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merge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”, [” 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apply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-hops”, …]]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add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”,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hopresult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”, [” 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apply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-hops”, …]]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Rules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&amp; 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apply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-hops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”default”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  <a:sym typeface="Wingdings" pitchFamily="2" charset="2"/>
              </a:rPr>
              <a:t>[</a:t>
            </a:r>
            <a:endParaRPr kumimoji="0" lang="sv-SE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merge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”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apply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-hops”,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location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”, {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  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datasets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”: [”global-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location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gl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”,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  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where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”: 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eq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”, ”_S. 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global:Zipcode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”,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gl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.?”]    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}]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location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":[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[&lt;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fill-me-out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&gt;]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]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957657" y="2128026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0996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Lesson 8 - Publishing Data</a:t>
            </a: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51" idx="1"/>
          </p:cNvCxnSpPr>
          <p:nvPr/>
        </p:nvCxnSpPr>
        <p:spPr>
          <a:xfrm flipV="1">
            <a:off x="8574920" y="4122576"/>
            <a:ext cx="580973" cy="332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>
            <a:extLst>
              <a:ext uri="{FF2B5EF4-FFF2-40B4-BE49-F238E27FC236}">
                <a16:creationId xmlns:a16="http://schemas.microsoft.com/office/drawing/2014/main" id="{DEB3EC54-5A08-2B41-8A4B-633A9237E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5893" y="3877627"/>
            <a:ext cx="489898" cy="48989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638340B-28D7-B540-8752-F20256996A59}"/>
              </a:ext>
            </a:extLst>
          </p:cNvPr>
          <p:cNvSpPr txBox="1"/>
          <p:nvPr/>
        </p:nvSpPr>
        <p:spPr>
          <a:xfrm>
            <a:off x="8452444" y="4241136"/>
            <a:ext cx="1896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endpoint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4C23721-0A67-C94C-9A2F-57242D22C41C}"/>
              </a:ext>
            </a:extLst>
          </p:cNvPr>
          <p:cNvCxnSpPr>
            <a:cxnSpLocks/>
            <a:stCxn id="51" idx="3"/>
            <a:endCxn id="75" idx="1"/>
          </p:cNvCxnSpPr>
          <p:nvPr/>
        </p:nvCxnSpPr>
        <p:spPr>
          <a:xfrm flipV="1">
            <a:off x="9645791" y="4112080"/>
            <a:ext cx="580974" cy="104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6A3DD8B-1BFE-472D-83F3-9F8BA2748A87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BF1A582-5472-4122-BA59-B71BEB58C164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7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599" y="1670827"/>
            <a:ext cx="6879459" cy="419471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dirty="0">
                <a:solidFill>
                  <a:srgbClr val="01AFF5"/>
                </a:solidFill>
                <a:latin typeface="Museo Sans 300" panose="02000000000000000000" charset="0"/>
              </a:rPr>
              <a:t>Scope :</a:t>
            </a:r>
            <a:r>
              <a:rPr lang="sv-SE" sz="1600" b="1" dirty="0">
                <a:latin typeface="Museo Sans 300" panose="02000000000000000000" charset="0"/>
              </a:rPr>
              <a:t> Publishing data to Firebase Realtime Database</a:t>
            </a:r>
          </a:p>
          <a:p>
            <a:r>
              <a:rPr lang="sv-SE" sz="1200" dirty="0">
                <a:latin typeface="Museo Sans 300" panose="02000000000000000000" charset="0"/>
              </a:rPr>
              <a:t>	</a:t>
            </a:r>
            <a:r>
              <a:rPr lang="sv-SE" sz="1600" dirty="0">
                <a:latin typeface="Museo Sans 300" panose="02000000000000000000" charset="0"/>
              </a:rPr>
              <a:t>- Create new pipe: </a:t>
            </a:r>
            <a:br>
              <a:rPr lang="sv-SE" sz="1600" dirty="0">
                <a:latin typeface="Museo Sans 300" panose="02000000000000000000" charset="0"/>
              </a:rPr>
            </a:br>
            <a:r>
              <a:rPr lang="sv-SE" sz="1600" dirty="0">
                <a:latin typeface="Museo Sans 300" panose="02000000000000000000" charset="0"/>
              </a:rPr>
              <a:t>		</a:t>
            </a:r>
            <a:r>
              <a:rPr lang="sv-SE" sz="1600" dirty="0">
                <a:latin typeface="Museo Sans 300" panose="02000000000000000000"/>
              </a:rPr>
              <a:t>&lt;name-of-source-dataset&gt;-endpoint</a:t>
            </a:r>
            <a:endParaRPr lang="sv-SE" sz="1600" dirty="0">
              <a:latin typeface="Museo Sans 300" panose="02000000000000000000" charset="0"/>
            </a:endParaRPr>
          </a:p>
          <a:p>
            <a:r>
              <a:rPr lang="sv-SE" sz="1200" dirty="0">
                <a:latin typeface="Museo Sans 300" panose="02000000000000000000"/>
              </a:rPr>
              <a:t>	</a:t>
            </a:r>
            <a:r>
              <a:rPr lang="sv-SE" sz="1600" dirty="0">
                <a:latin typeface="Museo Sans 300" panose="02000000000000000000"/>
              </a:rPr>
              <a:t>- Add timestamp</a:t>
            </a:r>
            <a:endParaRPr lang="sv-SE" sz="1600" dirty="0">
              <a:latin typeface="Museo Sans 300" panose="02000000000000000000" charset="0"/>
            </a:endParaRPr>
          </a:p>
          <a:p>
            <a:r>
              <a:rPr lang="sv-SE" sz="1600" dirty="0">
                <a:latin typeface="Museo Sans 300" panose="02000000000000000000" charset="0"/>
              </a:rPr>
              <a:t>	- Sink system: CMM</a:t>
            </a:r>
          </a:p>
          <a:p>
            <a:r>
              <a:rPr lang="sv-SE" sz="1600" dirty="0">
                <a:latin typeface="Museo Sans 300" panose="02000000000000000000" charset="0"/>
              </a:rPr>
              <a:t>	- Sink url: ”&lt;your-name&gt;”</a:t>
            </a:r>
          </a:p>
          <a:p>
            <a:endParaRPr lang="sv-SE" sz="1600" dirty="0">
              <a:latin typeface="Museo Sans 300" panose="02000000000000000000" charset="0"/>
            </a:endParaRPr>
          </a:p>
          <a:p>
            <a:r>
              <a:rPr lang="sv-SE" sz="1600" dirty="0">
                <a:latin typeface="Museo Sans 300" panose="02000000000000000000" charset="0"/>
              </a:rPr>
              <a:t>Login: </a:t>
            </a:r>
            <a:r>
              <a:rPr lang="nb-NO" sz="1100" b="0" i="0" u="none" strike="noStrike" dirty="0">
                <a:effectLst/>
                <a:latin typeface="Segoe UI" panose="020B0502040204020203" pitchFamily="34" charset="0"/>
                <a:hlinkClick r:id="rId3" tooltip="mailto:training.firebase@gmail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training.firebase@gmail.com</a:t>
            </a:r>
            <a:endParaRPr lang="sv-SE" sz="1600" b="0" i="0" u="none" strike="noStrike" dirty="0">
              <a:effectLst/>
              <a:latin typeface="Museo Sans 300" panose="02000000000000000000" charset="0"/>
            </a:endParaRPr>
          </a:p>
          <a:p>
            <a:r>
              <a:rPr lang="sv-SE" sz="1600" dirty="0">
                <a:latin typeface="Museo Sans 300" panose="02000000000000000000" charset="0"/>
              </a:rPr>
              <a:t>Pwd: SesamTraining2019	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8 - Publishing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717971" y="1670827"/>
            <a:ext cx="4474029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Expression 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/>
              </a:rPr>
              <a:t>functions</a:t>
            </a:r>
            <a:endParaRPr lang="sv-SE" sz="1600" b="1">
              <a:solidFill>
                <a:srgbClr val="01AFF5"/>
              </a:solidFill>
              <a:latin typeface="Museo Sans 300" panose="02000000000000000000"/>
            </a:endParaRPr>
          </a:p>
          <a:p>
            <a:r>
              <a:rPr lang="sv-SE" sz="1600">
                <a:latin typeface="Museo Sans 300" panose="02000000000000000000"/>
              </a:rPr>
              <a:t>[”</a:t>
            </a:r>
            <a:r>
              <a:rPr lang="sv-SE" sz="1600" err="1">
                <a:latin typeface="Museo Sans 300" panose="02000000000000000000"/>
              </a:rPr>
              <a:t>now</a:t>
            </a:r>
            <a:r>
              <a:rPr lang="sv-SE" sz="1600">
                <a:latin typeface="Museo Sans 300" panose="02000000000000000000"/>
              </a:rPr>
              <a:t>”]</a:t>
            </a:r>
            <a:endParaRPr lang="sv-SE" sz="1600">
              <a:solidFill>
                <a:srgbClr val="01AFF5"/>
              </a:solidFill>
              <a:latin typeface="Museo Sans 300" panose="02000000000000000000"/>
            </a:endParaRPr>
          </a:p>
          <a:p>
            <a:r>
              <a:rPr lang="sv-SE" sz="1600">
                <a:latin typeface="Museo Sans 300" panose="02000000000000000000"/>
              </a:rPr>
              <a:t>[”</a:t>
            </a:r>
            <a:r>
              <a:rPr lang="sv-SE" sz="1600" err="1">
                <a:latin typeface="Museo Sans 300" panose="02000000000000000000"/>
              </a:rPr>
              <a:t>datetime</a:t>
            </a:r>
            <a:r>
              <a:rPr lang="sv-SE" sz="1600">
                <a:latin typeface="Museo Sans 300" panose="02000000000000000000"/>
              </a:rPr>
              <a:t>-format”, ”formatstring”, ”</a:t>
            </a:r>
            <a:r>
              <a:rPr lang="sv-SE" sz="1600" err="1">
                <a:latin typeface="Museo Sans 300" panose="02000000000000000000"/>
              </a:rPr>
              <a:t>datetime</a:t>
            </a:r>
            <a:r>
              <a:rPr lang="sv-SE" sz="1600">
                <a:latin typeface="Museo Sans 300" panose="02000000000000000000"/>
              </a:rPr>
              <a:t>"]</a:t>
            </a:r>
            <a:endParaRPr lang="sv-SE" sz="1600">
              <a:solidFill>
                <a:srgbClr val="01AFF5"/>
              </a:solidFill>
              <a:latin typeface="Museo Sans 300" panose="0200000000000000000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531589" y="1817784"/>
            <a:ext cx="0" cy="402399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6"/>
          <p:cNvSpPr>
            <a:spLocks noGrp="1"/>
          </p:cNvSpPr>
          <p:nvPr>
            <p:ph idx="1"/>
          </p:nvPr>
        </p:nvSpPr>
        <p:spPr>
          <a:xfrm>
            <a:off x="1706657" y="1085890"/>
            <a:ext cx="7958001" cy="19800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445" algn="ctr">
              <a:buSzPct val="100000"/>
            </a:pPr>
            <a:endParaRPr lang="en-US" sz="12500">
              <a:solidFill>
                <a:srgbClr val="222222"/>
              </a:solidFill>
              <a:latin typeface="Museo Sans 300" panose="02000000000000000000" charset="0"/>
            </a:endParaRPr>
          </a:p>
          <a:p>
            <a:pPr marL="4445" algn="ctr">
              <a:buSzPct val="100000"/>
            </a:pPr>
            <a:endParaRPr lang="en-US" sz="12500">
              <a:latin typeface="Museo Sans 300" panose="02000000000000000000" charset="0"/>
            </a:endParaRPr>
          </a:p>
          <a:p>
            <a:pPr marL="679450" lvl="4" indent="0">
              <a:buSzPct val="100000"/>
              <a:buNone/>
            </a:pPr>
            <a:endParaRPr lang="en-US" sz="125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ts val="1000"/>
              </a:spcBef>
              <a:buSzPct val="100000"/>
            </a:pPr>
            <a:endParaRPr lang="en-US" sz="12500">
              <a:solidFill>
                <a:srgbClr val="222222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6"/>
          <p:cNvSpPr txBox="1"/>
          <p:nvPr/>
        </p:nvSpPr>
        <p:spPr>
          <a:xfrm>
            <a:off x="1749789" y="2370379"/>
            <a:ext cx="7958001" cy="698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SzPct val="100000"/>
              <a:buNone/>
            </a:pPr>
            <a:r>
              <a:rPr lang="en-US" sz="3600" b="1">
                <a:solidFill>
                  <a:srgbClr val="01AFF5"/>
                </a:solidFill>
                <a:latin typeface="Museo Sans 700" panose="02000000000000000000" pitchFamily="2" charset="77"/>
              </a:rPr>
              <a:t>External Transforms</a:t>
            </a:r>
            <a:endParaRPr lang="en-US" b="1">
              <a:latin typeface="Museo Sans 700" panose="02000000000000000000" pitchFamily="2" charset="77"/>
            </a:endParaRPr>
          </a:p>
          <a:p>
            <a:pPr marL="4445" algn="ctr">
              <a:buSzPct val="100000"/>
            </a:pPr>
            <a:endParaRPr lang="en-US" sz="12500" b="1">
              <a:latin typeface="Museo Sans 700" panose="02000000000000000000" pitchFamily="2" charset="77"/>
            </a:endParaRPr>
          </a:p>
          <a:p>
            <a:pPr marL="4445" algn="ctr">
              <a:buSzPct val="100000"/>
            </a:pPr>
            <a:endParaRPr lang="en-US" sz="12500" b="1">
              <a:latin typeface="Museo Sans 700" panose="02000000000000000000" pitchFamily="2" charset="77"/>
            </a:endParaRPr>
          </a:p>
          <a:p>
            <a:pPr marL="679450" lvl="4" indent="0">
              <a:spcBef>
                <a:spcPts val="1000"/>
              </a:spcBef>
              <a:buSzPct val="100000"/>
              <a:buFont typeface="Arial" panose="02080604020202020204" pitchFamily="34" charset="0"/>
              <a:buNone/>
            </a:pPr>
            <a:endParaRPr lang="en-US" sz="12500" b="1">
              <a:solidFill>
                <a:srgbClr val="000000"/>
              </a:solidFill>
              <a:latin typeface="Museo Sans 7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 sz="12500" b="1">
              <a:latin typeface="Museo Sans 700" panose="02000000000000000000" pitchFamily="2" charset="77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32847" y="3818965"/>
            <a:ext cx="5773271" cy="0"/>
          </a:xfrm>
          <a:prstGeom prst="line">
            <a:avLst/>
          </a:prstGeom>
          <a:ln w="53975" cmpd="thickThin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104</a:t>
            </a:fld>
            <a:endParaRPr lang="nb-NO"/>
          </a:p>
        </p:txBody>
      </p:sp>
      <p:sp>
        <p:nvSpPr>
          <p:cNvPr id="5" name="Content Placeholder 6"/>
          <p:cNvSpPr txBox="1"/>
          <p:nvPr/>
        </p:nvSpPr>
        <p:spPr>
          <a:xfrm>
            <a:off x="1873434" y="4492477"/>
            <a:ext cx="7958001" cy="698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SzPct val="100000"/>
              <a:buNone/>
            </a:pPr>
            <a:r>
              <a:rPr lang="en-US" sz="3600" b="1">
                <a:solidFill>
                  <a:srgbClr val="01AFF5"/>
                </a:solidFill>
                <a:latin typeface="Museo Sans 700" panose="02000000000000000000" pitchFamily="2" charset="77"/>
              </a:rPr>
              <a:t>Microservices</a:t>
            </a:r>
            <a:endParaRPr lang="en-US" b="1">
              <a:latin typeface="Museo Sans 700" panose="02000000000000000000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234800" y="365040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Pipe </a:t>
            </a:r>
            <a:r>
              <a:rPr lang="nb-NO" sz="3600" b="1" strike="noStrike" spc="-1" err="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Review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85860" y="2367900"/>
            <a:ext cx="10146240" cy="2122200"/>
            <a:chOff x="736920" y="2503800"/>
            <a:chExt cx="10146240" cy="2122200"/>
          </a:xfrm>
        </p:grpSpPr>
        <p:sp>
          <p:nvSpPr>
            <p:cNvPr id="102" name="CustomShape 2"/>
            <p:cNvSpPr/>
            <p:nvPr/>
          </p:nvSpPr>
          <p:spPr>
            <a:xfrm>
              <a:off x="736920" y="2503800"/>
              <a:ext cx="10146240" cy="2122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03" name="CustomShape 3"/>
            <p:cNvSpPr/>
            <p:nvPr/>
          </p:nvSpPr>
          <p:spPr>
            <a:xfrm>
              <a:off x="849164" y="2656080"/>
              <a:ext cx="268580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Dataset -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  <p:sp>
          <p:nvSpPr>
            <p:cNvPr id="104" name="CustomShape 4"/>
            <p:cNvSpPr/>
            <p:nvPr/>
          </p:nvSpPr>
          <p:spPr>
            <a:xfrm>
              <a:off x="3706586" y="2656080"/>
              <a:ext cx="414753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Transform – DTL</a:t>
              </a:r>
              <a:endParaRPr lang="en-US" sz="2000" strike="noStrike" spc="-1">
                <a:latin typeface="Museo Sans 300" panose="02000000000000000000" pitchFamily="2" charset="77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Input entities, Outputs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  <p:sp>
          <p:nvSpPr>
            <p:cNvPr id="105" name="CustomShape 5"/>
            <p:cNvSpPr/>
            <p:nvPr/>
          </p:nvSpPr>
          <p:spPr>
            <a:xfrm>
              <a:off x="8025738" y="2672280"/>
              <a:ext cx="268580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Dataset -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</p:grpSp>
      <p:sp>
        <p:nvSpPr>
          <p:cNvPr id="106" name="CustomShape 6"/>
          <p:cNvSpPr/>
          <p:nvPr/>
        </p:nvSpPr>
        <p:spPr>
          <a:xfrm flipV="1">
            <a:off x="985860" y="5123065"/>
            <a:ext cx="1014624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6675"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234800" y="2466000"/>
            <a:ext cx="10146240" cy="1739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  <a:spcBef>
                <a:spcPts val="1000"/>
              </a:spcBef>
              <a:buClr>
                <a:srgbClr val="01AFF5"/>
              </a:buClr>
              <a:buFont typeface="courier new"/>
              <a:buChar char="o"/>
            </a:pP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When DTL and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other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built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in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transforms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are not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enough</a:t>
            </a:r>
            <a:endParaRPr lang="nb-NO" sz="2800" strike="noStrike" spc="-1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pPr marL="358775" indent="-358775">
              <a:lnSpc>
                <a:spcPct val="100000"/>
              </a:lnSpc>
              <a:spcBef>
                <a:spcPts val="1000"/>
              </a:spcBef>
              <a:buClr>
                <a:srgbClr val="01AFF5"/>
              </a:buClr>
              <a:buFont typeface="courier new"/>
              <a:buChar char="o"/>
            </a:pP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When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the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whole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dataset is not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available</a:t>
            </a:r>
            <a:endParaRPr lang="nb-NO" sz="2800" strike="noStrike" spc="-1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pPr marL="628650" lvl="1" indent="-271145">
              <a:lnSpc>
                <a:spcPct val="100000"/>
              </a:lnSpc>
              <a:spcBef>
                <a:spcPts val="500"/>
              </a:spcBef>
              <a:buClr>
                <a:srgbClr val="01AFF5"/>
              </a:buClr>
              <a:buFont typeface="Arial"/>
              <a:buChar char="•"/>
            </a:pP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E.g.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lookup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current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weather</a:t>
            </a:r>
            <a:endParaRPr lang="nb-NO" sz="2800" strike="noStrike" spc="-1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endParaRPr lang="nb-NO" sz="2800" strike="noStrike" spc="-1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nb-NO" sz="2800" strike="noStrike" spc="-1">
              <a:solidFill>
                <a:schemeClr val="bg1"/>
              </a:solidFill>
              <a:latin typeface="Museo Sans 300" panose="02000000000000000000" pitchFamily="2" charset="77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234800" y="365040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 algn="ctr"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External </a:t>
            </a:r>
            <a:r>
              <a:rPr lang="nb-NO" sz="3600" b="1" strike="noStrike" spc="-1" err="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Transforms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956174" y="-174973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 algn="ctr"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External </a:t>
            </a:r>
            <a:r>
              <a:rPr lang="nb-NO" sz="3600" b="1" strike="noStrike" spc="-1" err="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Transform</a:t>
            </a: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 </a:t>
            </a:r>
            <a:r>
              <a:rPr lang="nb-NO" sz="3600" b="1" strike="noStrike" spc="-1" err="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Concept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4254480" y="1554120"/>
            <a:ext cx="3682440" cy="129456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strike="noStrike" spc="-1">
                <a:solidFill>
                  <a:srgbClr val="FFFFFF"/>
                </a:solidFill>
                <a:latin typeface="Museo Sans 300" panose="02000000000000000000" pitchFamily="2" charset="77"/>
              </a:rPr>
              <a:t>External REST Based Service</a:t>
            </a:r>
            <a:endParaRPr lang="en-US" sz="1800" strike="noStrike" spc="-1">
              <a:latin typeface="Museo Sans 300" panose="02000000000000000000" pitchFamily="2" charset="77"/>
            </a:endParaRPr>
          </a:p>
        </p:txBody>
      </p:sp>
      <p:sp>
        <p:nvSpPr>
          <p:cNvPr id="116" name="CustomShape 8"/>
          <p:cNvSpPr/>
          <p:nvPr/>
        </p:nvSpPr>
        <p:spPr>
          <a:xfrm flipV="1">
            <a:off x="5013720" y="2849400"/>
            <a:ext cx="360" cy="135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2160">
            <a:solidFill>
              <a:schemeClr val="tx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9"/>
          <p:cNvSpPr/>
          <p:nvPr/>
        </p:nvSpPr>
        <p:spPr>
          <a:xfrm>
            <a:off x="7178400" y="2820600"/>
            <a:ext cx="360" cy="136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2160">
            <a:solidFill>
              <a:schemeClr val="tx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0"/>
          <p:cNvSpPr/>
          <p:nvPr/>
        </p:nvSpPr>
        <p:spPr>
          <a:xfrm>
            <a:off x="7267320" y="3105720"/>
            <a:ext cx="2141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Result of request returned to pipe</a:t>
            </a:r>
          </a:p>
        </p:txBody>
      </p:sp>
      <p:sp>
        <p:nvSpPr>
          <p:cNvPr id="119" name="CustomShape 11"/>
          <p:cNvSpPr/>
          <p:nvPr/>
        </p:nvSpPr>
        <p:spPr>
          <a:xfrm>
            <a:off x="2682000" y="3362400"/>
            <a:ext cx="2346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Entities Sent to MS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85860" y="4297346"/>
            <a:ext cx="10146240" cy="2122200"/>
            <a:chOff x="736920" y="2503800"/>
            <a:chExt cx="10146240" cy="2122200"/>
          </a:xfrm>
        </p:grpSpPr>
        <p:sp>
          <p:nvSpPr>
            <p:cNvPr id="14" name="CustomShape 2"/>
            <p:cNvSpPr/>
            <p:nvPr/>
          </p:nvSpPr>
          <p:spPr>
            <a:xfrm>
              <a:off x="736920" y="2503800"/>
              <a:ext cx="10146240" cy="2122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  <p:sp>
          <p:nvSpPr>
            <p:cNvPr id="15" name="CustomShape 3"/>
            <p:cNvSpPr/>
            <p:nvPr/>
          </p:nvSpPr>
          <p:spPr>
            <a:xfrm>
              <a:off x="849164" y="2656080"/>
              <a:ext cx="268580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Dataset -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  <p:sp>
          <p:nvSpPr>
            <p:cNvPr id="16" name="CustomShape 4"/>
            <p:cNvSpPr/>
            <p:nvPr/>
          </p:nvSpPr>
          <p:spPr>
            <a:xfrm>
              <a:off x="3706586" y="2656080"/>
              <a:ext cx="414753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Transform – DTL</a:t>
              </a:r>
              <a:endParaRPr lang="en-US" sz="2000" strike="noStrike" spc="-1">
                <a:latin typeface="Museo Sans 300" panose="02000000000000000000" pitchFamily="2" charset="77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Input entities, Outputs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  <p:sp>
          <p:nvSpPr>
            <p:cNvPr id="17" name="CustomShape 5"/>
            <p:cNvSpPr/>
            <p:nvPr/>
          </p:nvSpPr>
          <p:spPr>
            <a:xfrm>
              <a:off x="8025738" y="2672280"/>
              <a:ext cx="2685806" cy="178488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2000" strike="noStrike" spc="-1">
                  <a:solidFill>
                    <a:srgbClr val="FFFFFF"/>
                  </a:solidFill>
                  <a:latin typeface="Museo Sans 300" panose="02000000000000000000" pitchFamily="2" charset="77"/>
                </a:rPr>
                <a:t>Dataset - Entities</a:t>
              </a:r>
              <a:endParaRPr lang="en-US" sz="2000" strike="noStrike" spc="-1">
                <a:latin typeface="Museo Sans 300" panose="02000000000000000000" pitchFamily="2" charset="77"/>
              </a:endParaRPr>
            </a:p>
          </p:txBody>
        </p:sp>
      </p:grpSp>
      <p:sp>
        <p:nvSpPr>
          <p:cNvPr id="18" name="CustomShape 6"/>
          <p:cNvSpPr/>
          <p:nvPr/>
        </p:nvSpPr>
        <p:spPr>
          <a:xfrm flipV="1">
            <a:off x="985860" y="6651027"/>
            <a:ext cx="1014624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6675">
            <a:solidFill>
              <a:schemeClr val="bg2">
                <a:lumMod val="9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234800" y="2878920"/>
            <a:ext cx="10146240" cy="1739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  <a:spcBef>
                <a:spcPts val="1000"/>
              </a:spcBef>
              <a:buClr>
                <a:srgbClr val="01AFF5"/>
              </a:buClr>
              <a:buFont typeface="courier new"/>
              <a:buChar char="o"/>
            </a:pP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The External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Transform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must be an HTTP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based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rest service </a:t>
            </a:r>
            <a:r>
              <a:rPr lang="nb-NO" sz="2800" strike="noStrike" spc="-1" err="1">
                <a:solidFill>
                  <a:schemeClr val="bg1"/>
                </a:solidFill>
                <a:latin typeface="Museo Sans 300" panose="02000000000000000000" pitchFamily="2" charset="77"/>
              </a:rPr>
              <a:t>described</a:t>
            </a: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 in Sesam as a System.</a:t>
            </a:r>
          </a:p>
          <a:p>
            <a:pPr marL="635">
              <a:lnSpc>
                <a:spcPct val="100000"/>
              </a:lnSpc>
              <a:spcBef>
                <a:spcPts val="1000"/>
              </a:spcBef>
              <a:buClr>
                <a:srgbClr val="01AFF5"/>
              </a:buClr>
            </a:pPr>
            <a:r>
              <a:rPr lang="nb-NO" sz="2800" strike="noStrike" spc="-1">
                <a:solidFill>
                  <a:schemeClr val="bg1"/>
                </a:solidFill>
                <a:latin typeface="Museo Sans 300" panose="02000000000000000000" pitchFamily="2" charset="77"/>
              </a:rPr>
              <a:t>	URL system or Microservice System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nb-NO" sz="2800" strike="noStrike" spc="-1">
              <a:solidFill>
                <a:srgbClr val="222222"/>
              </a:solidFill>
              <a:latin typeface="Museo Sans 300" panose="02000000000000000000" pitchFamily="2" charset="77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234800" y="365040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 algn="ctr"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External </a:t>
            </a:r>
            <a:r>
              <a:rPr lang="nb-NO" sz="3600" b="1" strike="noStrike" spc="-1" err="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Transform</a:t>
            </a: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 Service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1392195"/>
            <a:ext cx="12192000" cy="5465805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 fontScale="85000" lnSpcReduction="10000"/>
          </a:bodyPr>
          <a:lstStyle/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{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"_id": "openweather",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"type": "system:rest",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"operations": {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"get-weather": {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"headers": {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  "Content-type": "application/json"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},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"method": "GET",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"payload-type": "json",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  "url": "{{ zip }},no&amp;$SECRET(weather-forecast-apikey)"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},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"url_pattern": "https://api.openweathermap.org/data/2.5/weather?zip=%s",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  "verify_ssl": true</a:t>
            </a: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400" b="1" spc="-1">
                <a:solidFill>
                  <a:schemeClr val="bg1"/>
                </a:solidFill>
                <a:latin typeface="Courier New"/>
              </a:rPr>
              <a:t>}</a:t>
            </a:r>
          </a:p>
        </p:txBody>
      </p:sp>
      <p:sp>
        <p:nvSpPr>
          <p:cNvPr id="123" name="TextShape 2"/>
          <p:cNvSpPr txBox="1"/>
          <p:nvPr/>
        </p:nvSpPr>
        <p:spPr>
          <a:xfrm>
            <a:off x="1234800" y="365040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Example System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 b="1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 b="1">
                <a:latin typeface="Museo sans" panose="02000000000000000000"/>
                <a:cs typeface="Calibri"/>
              </a:rPr>
            </a:br>
            <a:endParaRPr lang="en-US" sz="4000" b="1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7960" y="1331332"/>
            <a:ext cx="11354040" cy="527580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000" b="1" strike="noStrike" spc="-1">
                <a:latin typeface="Courier New"/>
              </a:rPr>
              <a:t>{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"_id": "difi-weather-forecast",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"type": "pipe",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"source": {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  </a:t>
            </a:r>
            <a:r>
              <a:rPr lang="nb-NO" sz="2000" b="1" strike="noStrike" spc="-1">
                <a:latin typeface="Courier New"/>
              </a:rPr>
              <a:t> "type": "dataset",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  </a:t>
            </a:r>
            <a:r>
              <a:rPr lang="nb-NO" sz="2000" b="1" strike="noStrike" spc="-1">
                <a:latin typeface="Courier New"/>
              </a:rPr>
              <a:t> "dataset": "g</a:t>
            </a:r>
            <a:r>
              <a:rPr lang="nb-NO" sz="2000" b="1" spc="-1">
                <a:latin typeface="Courier New"/>
              </a:rPr>
              <a:t>lobal-location</a:t>
            </a:r>
            <a:r>
              <a:rPr lang="nb-NO" sz="2000" b="1" strike="noStrike" spc="-1">
                <a:latin typeface="Courier New"/>
              </a:rPr>
              <a:t>"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},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"transform": {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  </a:t>
            </a:r>
            <a:r>
              <a:rPr lang="nb-NO" sz="2000" b="1" strike="noStrike" spc="-1">
                <a:latin typeface="Courier New"/>
              </a:rPr>
              <a:t> "type": </a:t>
            </a:r>
            <a:r>
              <a:rPr lang="nb-NO" sz="2000" b="1" spc="-1">
                <a:latin typeface="Courier New"/>
              </a:rPr>
              <a:t>"rest",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  </a:t>
            </a:r>
            <a:r>
              <a:rPr lang="nb-NO" sz="2000" b="1" strike="noStrike" spc="-1">
                <a:latin typeface="Courier New"/>
              </a:rPr>
              <a:t> "system": </a:t>
            </a:r>
            <a:r>
              <a:rPr lang="nb-NO" sz="2000" b="1" spc="-1">
                <a:latin typeface="Courier New"/>
              </a:rPr>
              <a:t>"openweather"</a:t>
            </a:r>
          </a:p>
          <a:p>
            <a:pPr marL="356870">
              <a:spcBef>
                <a:spcPts val="500"/>
              </a:spcBef>
            </a:pPr>
            <a:r>
              <a:rPr lang="nb-NO" sz="2000" b="1" spc="-1">
                <a:latin typeface="Courier New"/>
              </a:rPr>
              <a:t> </a:t>
            </a:r>
            <a:r>
              <a:rPr lang="nb-NO" sz="2000" b="1" strike="noStrike" spc="-1">
                <a:latin typeface="Courier New"/>
              </a:rPr>
              <a:t> }</a:t>
            </a:r>
            <a:endParaRPr lang="nb-NO" sz="2000" b="1" strike="noStrike" spc="-1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500"/>
              </a:spcBef>
            </a:pPr>
            <a:r>
              <a:rPr lang="nb-NO" sz="2000" b="1" strike="noStrike" spc="-1">
                <a:latin typeface="Courier New"/>
              </a:rPr>
              <a:t>}</a:t>
            </a:r>
            <a:endParaRPr lang="nb-NO" sz="2000" b="1" strike="noStrike" spc="-1">
              <a:latin typeface="Calibri"/>
              <a:cs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202143" y="368692"/>
            <a:ext cx="10146240" cy="962640"/>
          </a:xfrm>
          <a:prstGeom prst="rect">
            <a:avLst/>
          </a:prstGeom>
          <a:noFill/>
          <a:ln>
            <a:noFill/>
          </a:ln>
        </p:spPr>
        <p:txBody>
          <a:bodyPr lIns="90000" anchor="b"/>
          <a:lstStyle/>
          <a:p>
            <a:pPr algn="ctr">
              <a:lnSpc>
                <a:spcPct val="90000"/>
              </a:lnSpc>
            </a:pPr>
            <a:r>
              <a:rPr lang="nb-NO" sz="3600" b="1" strike="noStrike" spc="-1">
                <a:solidFill>
                  <a:srgbClr val="01AFF5"/>
                </a:solidFill>
                <a:latin typeface="Museo Sans 700" panose="02000000000000000000" pitchFamily="2" charset="77"/>
                <a:ea typeface="Museo Sans 500" panose="02000000000000000000"/>
              </a:rPr>
              <a:t>Example Pipe Config</a:t>
            </a:r>
            <a:endParaRPr lang="nb-NO" sz="3600" b="1" strike="noStrike" spc="-1">
              <a:solidFill>
                <a:srgbClr val="222222"/>
              </a:solidFill>
              <a:latin typeface="Museo Sans 700" panose="02000000000000000000" pitchFamily="2" charset="77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600" y="2128027"/>
            <a:ext cx="5474057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>
                <a:solidFill>
                  <a:srgbClr val="01AFF5"/>
                </a:solidFill>
                <a:latin typeface="Museo sans"/>
              </a:rPr>
              <a:t>Scope :</a:t>
            </a:r>
            <a:r>
              <a:rPr lang="sv-SE" sz="1600" b="1">
                <a:latin typeface="Museo sans"/>
              </a:rPr>
              <a:t> Create new pipe with external transform </a:t>
            </a:r>
            <a:endParaRPr lang="en-US">
              <a:latin typeface="Museo sans"/>
              <a:cs typeface="Calibri Light"/>
            </a:endParaRPr>
          </a:p>
          <a:p>
            <a:r>
              <a:rPr lang="sv-SE" sz="1600">
                <a:latin typeface="Museo sans"/>
              </a:rPr>
              <a:t>	- Source: global-location</a:t>
            </a:r>
          </a:p>
          <a:p>
            <a:r>
              <a:rPr lang="sv-SE" sz="1600">
                <a:latin typeface="Museo sans"/>
              </a:rPr>
              <a:t>	- Grab the temperature &amp; weather-description</a:t>
            </a:r>
          </a:p>
          <a:p>
            <a:r>
              <a:rPr lang="sv-SE" sz="1600">
                <a:latin typeface="Museo sans"/>
              </a:rPr>
              <a:t>	- 0˚C = 273.15 K</a:t>
            </a:r>
          </a:p>
          <a:p>
            <a:r>
              <a:rPr lang="sv-SE" sz="1600">
                <a:latin typeface="Museo sans"/>
              </a:rPr>
              <a:t>	- Filter on your own/any postnummer</a:t>
            </a:r>
          </a:p>
          <a:p>
            <a:endParaRPr lang="sv-SE" sz="1600">
              <a:latin typeface="Museo Sans 300" panose="02000000000000000000"/>
            </a:endParaRPr>
          </a:p>
          <a:p>
            <a:r>
              <a:rPr lang="sv-SE" sz="1600" b="1">
                <a:solidFill>
                  <a:srgbClr val="01AFF5"/>
                </a:solidFill>
                <a:latin typeface="Museo sans"/>
              </a:rPr>
              <a:t>Extra info:</a:t>
            </a:r>
            <a:br>
              <a:rPr lang="sv-SE" sz="1600" b="1">
                <a:solidFill>
                  <a:srgbClr val="01AFF5"/>
                </a:solidFill>
                <a:latin typeface="Museo Sans 300" panose="02000000000000000000"/>
              </a:rPr>
            </a:br>
            <a:r>
              <a:rPr lang="sv-SE" sz="1600">
                <a:latin typeface="Museo Sans 300" panose="02000000000000000000"/>
              </a:rPr>
              <a:t>:: removes the namespace</a:t>
            </a:r>
            <a:br>
              <a:rPr lang="sv-SE" sz="1600">
                <a:latin typeface="Museo Sans 300" panose="02000000000000000000"/>
              </a:rPr>
            </a:br>
            <a:r>
              <a:rPr lang="sv-SE" sz="1600">
                <a:latin typeface="Museo Sans 300" panose="02000000000000000000"/>
              </a:rPr>
              <a:t>Use ”Add DTL transform” from template multiple times.</a:t>
            </a:r>
            <a:endParaRPr lang="sv-SE" sz="1600">
              <a:solidFill>
                <a:srgbClr val="01AFF5"/>
              </a:solidFill>
              <a:latin typeface="Museo sans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 9 - External Transform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6577983" y="1857696"/>
            <a:ext cx="5614017" cy="39335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Transform config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"transform": [{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"type": "dtl",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"rules": {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"default": [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  ["filter", ["eq", "_S.postnummer", "0281"]],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  ["copy", "*"],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  ["add", "::operation", "get-weather"],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  ["add", "::zip", "_S.difi-postnummer:postnummer"]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  ]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}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}, {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"type": "rest",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  "system": "openweather"</a:t>
            </a:r>
          </a:p>
          <a:p>
            <a:pPr>
              <a:spcBef>
                <a:spcPts val="0"/>
              </a:spcBef>
            </a:pPr>
            <a:r>
              <a:rPr lang="sv-SE" sz="1400">
                <a:latin typeface="Consolas" panose="020B0609020204030204" pitchFamily="49" charset="0"/>
              </a:rPr>
              <a:t>}, {</a:t>
            </a:r>
            <a:br>
              <a:rPr lang="sv-SE" sz="1400">
                <a:latin typeface="Consolas" panose="020B0609020204030204" pitchFamily="49" charset="0"/>
              </a:rPr>
            </a:br>
            <a:r>
              <a:rPr lang="sv-SE" sz="1400">
                <a:latin typeface="Consolas" panose="020B0609020204030204" pitchFamily="49" charset="0"/>
              </a:rPr>
              <a:t>...</a:t>
            </a:r>
            <a:br>
              <a:rPr lang="sv-SE" sz="1400">
                <a:latin typeface="Consolas" panose="020B0609020204030204" pitchFamily="49" charset="0"/>
              </a:rPr>
            </a:br>
            <a:r>
              <a:rPr lang="sv-SE" sz="1400">
                <a:latin typeface="Consolas" panose="020B0609020204030204" pitchFamily="49" charset="0"/>
              </a:rPr>
              <a:t>}]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386529" y="1857697"/>
            <a:ext cx="0" cy="402399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600" y="2128027"/>
            <a:ext cx="6376200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err="1">
                <a:solidFill>
                  <a:srgbClr val="01AFF5"/>
                </a:solidFill>
                <a:latin typeface="Museo Sans 300" panose="0200000000000000000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 :</a:t>
            </a:r>
            <a:r>
              <a:rPr lang="sv-SE" sz="1600" b="1">
                <a:latin typeface="Museo Sans 300" panose="02000000000000000000"/>
              </a:rPr>
              <a:t> Fix input data so </a:t>
            </a:r>
            <a:r>
              <a:rPr lang="sv-SE" sz="1600" b="1" err="1">
                <a:latin typeface="Museo Sans 300" panose="02000000000000000000"/>
              </a:rPr>
              <a:t>that</a:t>
            </a:r>
            <a:r>
              <a:rPr lang="sv-SE" sz="1600" b="1">
                <a:latin typeface="Museo Sans 300" panose="02000000000000000000"/>
              </a:rPr>
              <a:t> all </a:t>
            </a:r>
            <a:r>
              <a:rPr lang="sv-SE" sz="1600" b="1" err="1">
                <a:latin typeface="Museo Sans 300" panose="02000000000000000000"/>
              </a:rPr>
              <a:t>zipcodes</a:t>
            </a:r>
            <a:r>
              <a:rPr lang="sv-SE" sz="1600" b="1">
                <a:latin typeface="Museo Sans 300" panose="02000000000000000000"/>
              </a:rPr>
              <a:t> </a:t>
            </a:r>
            <a:r>
              <a:rPr lang="sv-SE" sz="1600" b="1" err="1">
                <a:latin typeface="Museo Sans 300" panose="02000000000000000000"/>
              </a:rPr>
              <a:t>contains</a:t>
            </a:r>
            <a:r>
              <a:rPr lang="sv-SE" sz="1600" b="1">
                <a:latin typeface="Museo Sans 300" panose="02000000000000000000"/>
              </a:rPr>
              <a:t> 4 </a:t>
            </a:r>
            <a:r>
              <a:rPr lang="sv-SE" sz="1600" b="1" err="1">
                <a:latin typeface="Museo Sans 300" panose="02000000000000000000"/>
              </a:rPr>
              <a:t>characters</a:t>
            </a:r>
            <a:r>
              <a:rPr lang="sv-SE" sz="1600" b="1">
                <a:latin typeface="Museo Sans 300" panose="02000000000000000000"/>
              </a:rPr>
              <a:t> </a:t>
            </a:r>
          </a:p>
          <a:p>
            <a:pPr marL="285750" indent="-285750">
              <a:buFontTx/>
              <a:buChar char="-"/>
            </a:pPr>
            <a:r>
              <a:rPr lang="sv-SE" sz="1600" b="1">
                <a:latin typeface="Museo Sans 300" panose="02000000000000000000"/>
                <a:cs typeface="Calibri Light"/>
              </a:rPr>
              <a:t>Create a new </a:t>
            </a:r>
            <a:r>
              <a:rPr lang="sv-SE" sz="1600" b="1" err="1">
                <a:latin typeface="Museo Sans 300" panose="02000000000000000000"/>
                <a:cs typeface="Calibri Light"/>
              </a:rPr>
              <a:t>pipe</a:t>
            </a:r>
            <a:endParaRPr lang="en-US">
              <a:cs typeface="Calibri Light"/>
            </a:endParaRPr>
          </a:p>
          <a:p>
            <a:r>
              <a:rPr lang="sv-SE" sz="1600">
                <a:latin typeface="Museo Sans 300" panose="02000000000000000000"/>
              </a:rPr>
              <a:t>	- Source: </a:t>
            </a:r>
            <a:r>
              <a:rPr lang="sv-SE" sz="1600" err="1">
                <a:latin typeface="Museo Sans 300" panose="02000000000000000000"/>
              </a:rPr>
              <a:t>crm</a:t>
            </a:r>
            <a:r>
              <a:rPr lang="sv-SE" sz="1600">
                <a:latin typeface="Museo Sans 300" panose="02000000000000000000"/>
              </a:rPr>
              <a:t>-store.</a:t>
            </a:r>
          </a:p>
          <a:p>
            <a:r>
              <a:rPr lang="sv-SE" sz="1600">
                <a:latin typeface="Museo Sans 300" panose="02000000000000000000"/>
              </a:rPr>
              <a:t>	- </a:t>
            </a:r>
            <a:r>
              <a:rPr lang="sv-SE" sz="1600" err="1">
                <a:latin typeface="Museo Sans 300" panose="02000000000000000000"/>
              </a:rPr>
              <a:t>Add</a:t>
            </a:r>
            <a:r>
              <a:rPr lang="sv-SE" sz="1600">
                <a:latin typeface="Museo Sans 300" panose="02000000000000000000"/>
              </a:rPr>
              <a:t> new </a:t>
            </a:r>
            <a:r>
              <a:rPr lang="sv-SE" sz="1600" err="1">
                <a:latin typeface="Museo Sans 300" panose="02000000000000000000"/>
              </a:rPr>
              <a:t>property</a:t>
            </a:r>
            <a:r>
              <a:rPr lang="sv-SE" sz="1600">
                <a:latin typeface="Museo Sans 300" panose="02000000000000000000"/>
              </a:rPr>
              <a:t> with fix for </a:t>
            </a:r>
            <a:r>
              <a:rPr lang="sv-SE" sz="1600" err="1">
                <a:latin typeface="Museo Sans 300" panose="02000000000000000000"/>
              </a:rPr>
              <a:t>zipcodes</a:t>
            </a:r>
            <a:r>
              <a:rPr lang="sv-SE" sz="1600">
                <a:latin typeface="Museo Sans 300" panose="02000000000000000000"/>
              </a:rPr>
              <a:t>.</a:t>
            </a:r>
            <a:endParaRPr lang="sv-SE" sz="1400">
              <a:latin typeface="Museo Sans 300" panose="02000000000000000000" charset="0"/>
            </a:endParaRPr>
          </a:p>
          <a:p>
            <a:endParaRPr lang="sv-SE" sz="1200" b="1">
              <a:latin typeface="Museo Sans 300" panose="02000000000000000000" charset="0"/>
            </a:endParaRPr>
          </a:p>
          <a:p>
            <a:endParaRPr lang="nb-NO" sz="1200"/>
          </a:p>
          <a:p>
            <a:endParaRPr lang="sv-SE" sz="1200">
              <a:latin typeface="Museo Sans 300" panose="02000000000000000000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Extra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–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Zip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fix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769505" y="2008757"/>
            <a:ext cx="3967459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Expression templates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[”is-string”, input]	 	-&gt; </a:t>
            </a:r>
            <a:r>
              <a:rPr lang="sv-SE" sz="1600" err="1">
                <a:latin typeface="Museo Sans 300" panose="02000000000000000000" charset="0"/>
              </a:rPr>
              <a:t>boolean</a:t>
            </a:r>
            <a:br>
              <a:rPr lang="sv-SE" sz="1600">
                <a:latin typeface="Museo Sans 300" panose="02000000000000000000" charset="0"/>
              </a:rPr>
            </a:br>
            <a:r>
              <a:rPr lang="sv-SE" sz="1600">
                <a:latin typeface="Museo Sans 300" panose="02000000000000000000" charset="0"/>
              </a:rPr>
              <a:t>[”is-</a:t>
            </a:r>
            <a:r>
              <a:rPr lang="sv-SE" sz="1600" err="1">
                <a:latin typeface="Museo Sans 300" panose="02000000000000000000" charset="0"/>
              </a:rPr>
              <a:t>integer</a:t>
            </a:r>
            <a:r>
              <a:rPr lang="sv-SE" sz="1600">
                <a:latin typeface="Museo Sans 300" panose="02000000000000000000" charset="0"/>
              </a:rPr>
              <a:t>”, input] 		-&gt; </a:t>
            </a:r>
            <a:r>
              <a:rPr lang="sv-SE" sz="1600" err="1">
                <a:latin typeface="Museo Sans 300" panose="02000000000000000000" charset="0"/>
              </a:rPr>
              <a:t>boolean</a:t>
            </a:r>
            <a:br>
              <a:rPr lang="sv-SE" sz="1600">
                <a:latin typeface="Museo Sans 300" panose="02000000000000000000" charset="0"/>
              </a:rPr>
            </a:br>
            <a:r>
              <a:rPr lang="sv-SE" sz="1600">
                <a:latin typeface="Museo Sans 300" panose="02000000000000000000" charset="0"/>
              </a:rPr>
              <a:t>[”</a:t>
            </a:r>
            <a:r>
              <a:rPr lang="sv-SE" sz="1600" err="1">
                <a:latin typeface="Museo Sans 300" panose="02000000000000000000" charset="0"/>
              </a:rPr>
              <a:t>length</a:t>
            </a:r>
            <a:r>
              <a:rPr lang="sv-SE" sz="1600">
                <a:latin typeface="Museo Sans 300" panose="02000000000000000000" charset="0"/>
              </a:rPr>
              <a:t>”, string]		-&gt; </a:t>
            </a:r>
            <a:r>
              <a:rPr lang="sv-SE" sz="1600" err="1">
                <a:latin typeface="Museo Sans 300" panose="02000000000000000000" charset="0"/>
              </a:rPr>
              <a:t>int</a:t>
            </a:r>
            <a:endParaRPr lang="sv-SE" sz="1600">
              <a:latin typeface="Museo Sans 300" panose="02000000000000000000" charset="0"/>
            </a:endParaRPr>
          </a:p>
          <a:p>
            <a:pPr algn="ctr"/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Expression 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examples</a:t>
            </a:r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[”</a:t>
            </a:r>
            <a:r>
              <a:rPr lang="sv-SE" sz="1600" err="1">
                <a:latin typeface="Museo Sans 300" panose="02000000000000000000" charset="0"/>
              </a:rPr>
              <a:t>substring</a:t>
            </a:r>
            <a:r>
              <a:rPr lang="sv-SE" sz="1600">
                <a:latin typeface="Museo Sans 300" panose="02000000000000000000" charset="0"/>
              </a:rPr>
              <a:t>”, 1, 3, ”</a:t>
            </a:r>
            <a:r>
              <a:rPr lang="sv-SE" sz="1600" err="1">
                <a:latin typeface="Museo Sans 300" panose="02000000000000000000" charset="0"/>
              </a:rPr>
              <a:t>abcd</a:t>
            </a:r>
            <a:r>
              <a:rPr lang="sv-SE" sz="1600">
                <a:latin typeface="Museo Sans 300" panose="02000000000000000000" charset="0"/>
              </a:rPr>
              <a:t>”]	-&gt; ”</a:t>
            </a:r>
            <a:r>
              <a:rPr lang="sv-SE" sz="1600" err="1">
                <a:latin typeface="Museo Sans 300" panose="02000000000000000000" charset="0"/>
              </a:rPr>
              <a:t>bc</a:t>
            </a:r>
            <a:r>
              <a:rPr lang="sv-SE" sz="1600">
                <a:latin typeface="Museo Sans 300" panose="02000000000000000000" charset="0"/>
              </a:rPr>
              <a:t>”</a:t>
            </a:r>
          </a:p>
          <a:p>
            <a:endParaRPr lang="sv-SE" sz="1600">
              <a:latin typeface="Museo Sans 300" panose="02000000000000000000" charset="0"/>
            </a:endParaRPr>
          </a:p>
          <a:p>
            <a:pPr algn="ctr"/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531589" y="1817784"/>
            <a:ext cx="0" cy="402399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985961" y="2008757"/>
            <a:ext cx="6162261" cy="3704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 : </a:t>
            </a:r>
            <a:r>
              <a:rPr lang="sv-SE" sz="1600">
                <a:latin typeface="Museo Sans 300" panose="02000000000000000000" charset="0"/>
              </a:rPr>
              <a:t>Get data from a source system – </a:t>
            </a:r>
            <a:r>
              <a:rPr lang="sv-SE" sz="1600" err="1">
                <a:latin typeface="Museo Sans 300" panose="02000000000000000000" charset="0"/>
              </a:rPr>
              <a:t>through</a:t>
            </a:r>
            <a:r>
              <a:rPr lang="sv-SE" sz="1600">
                <a:latin typeface="Museo Sans 300" panose="02000000000000000000" charset="0"/>
              </a:rPr>
              <a:t> a 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 – in to a </a:t>
            </a:r>
            <a:r>
              <a:rPr lang="sv-SE" sz="1600" err="1">
                <a:latin typeface="Museo Sans 300" panose="02000000000000000000" charset="0"/>
              </a:rPr>
              <a:t>dataset</a:t>
            </a:r>
            <a:r>
              <a:rPr lang="sv-SE" sz="1600">
                <a:latin typeface="Museo Sans 300" panose="02000000000000000000" charset="0"/>
              </a:rPr>
              <a:t> in Sesam. </a:t>
            </a:r>
          </a:p>
          <a:p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cs typeface="Calibri Light"/>
              </a:rPr>
              <a:t>i. S</a:t>
            </a:r>
            <a:r>
              <a:rPr lang="sv-SE" sz="1600">
                <a:latin typeface="Museo Sans 300" panose="02000000000000000000" charset="0"/>
              </a:rPr>
              <a:t>et </a:t>
            </a:r>
            <a:r>
              <a:rPr lang="sv-SE" sz="1600" err="1">
                <a:latin typeface="Museo Sans 300" panose="02000000000000000000" charset="0"/>
              </a:rPr>
              <a:t>up</a:t>
            </a:r>
            <a:r>
              <a:rPr lang="sv-SE" sz="1600">
                <a:latin typeface="Museo Sans 300" panose="02000000000000000000" charset="0"/>
              </a:rPr>
              <a:t> </a:t>
            </a:r>
            <a:r>
              <a:rPr lang="sv-SE" sz="1600" err="1">
                <a:latin typeface="Museo Sans 300" panose="02000000000000000000" charset="0"/>
              </a:rPr>
              <a:t>pipe</a:t>
            </a:r>
            <a:endParaRPr lang="sv-SE" sz="1600">
              <a:latin typeface="Museo Sans 300" panose="02000000000000000000" charset="0"/>
            </a:endParaRP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           - </a:t>
            </a:r>
            <a:r>
              <a:rPr lang="sv-SE" sz="1600" err="1">
                <a:latin typeface="Museo Sans 300" panose="02000000000000000000" charset="0"/>
              </a:rPr>
              <a:t>Properties</a:t>
            </a:r>
            <a:r>
              <a:rPr lang="sv-SE" sz="1600">
                <a:latin typeface="Museo Sans 300" panose="02000000000000000000" charset="0"/>
              </a:rPr>
              <a:t> : Blocks  (Source, Transform, Pump)</a:t>
            </a: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           - 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 the 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 –  </a:t>
            </a:r>
            <a:r>
              <a:rPr lang="sv-SE" sz="1600">
                <a:solidFill>
                  <a:srgbClr val="FF0000"/>
                </a:solidFill>
                <a:latin typeface="Museo Sans 300" panose="02000000000000000000" charset="0"/>
              </a:rPr>
              <a:t>”&lt;</a:t>
            </a:r>
            <a:r>
              <a:rPr lang="sv-SE" sz="1600" err="1">
                <a:solidFill>
                  <a:srgbClr val="FF0000"/>
                </a:solidFill>
                <a:latin typeface="Museo Sans 300" panose="02000000000000000000" pitchFamily="2" charset="77"/>
              </a:rPr>
              <a:t>yourname</a:t>
            </a:r>
            <a:r>
              <a:rPr lang="sv-SE" sz="1600">
                <a:solidFill>
                  <a:srgbClr val="FF0000"/>
                </a:solidFill>
                <a:latin typeface="Museo Sans 300" panose="02000000000000000000" charset="0"/>
              </a:rPr>
              <a:t>&gt;-&lt;system&gt;-&lt;</a:t>
            </a:r>
            <a:r>
              <a:rPr lang="sv-SE" sz="1600" err="1">
                <a:solidFill>
                  <a:srgbClr val="FF0000"/>
                </a:solidFill>
                <a:latin typeface="Museo Sans 300" panose="02000000000000000000" charset="0"/>
              </a:rPr>
              <a:t>content</a:t>
            </a:r>
            <a:r>
              <a:rPr lang="sv-SE" sz="1600">
                <a:solidFill>
                  <a:srgbClr val="FF0000"/>
                </a:solidFill>
                <a:latin typeface="Museo Sans 300" panose="02000000000000000000" charset="0"/>
              </a:rPr>
              <a:t>&gt;”</a:t>
            </a:r>
          </a:p>
          <a:p>
            <a:pPr>
              <a:spcBef>
                <a:spcPts val="600"/>
              </a:spcBef>
            </a:pPr>
            <a:r>
              <a:rPr lang="sv-SE" sz="1600" b="1">
                <a:latin typeface="Museo Sans 300" panose="02000000000000000000" charset="0"/>
              </a:rPr>
              <a:t>           </a:t>
            </a:r>
            <a:r>
              <a:rPr lang="sv-SE" sz="1600">
                <a:latin typeface="Museo Sans 300" panose="02000000000000000000" charset="0"/>
              </a:rPr>
              <a:t>- </a:t>
            </a:r>
            <a:r>
              <a:rPr lang="sv-SE" sz="1600" err="1">
                <a:latin typeface="Museo Sans 300" panose="02000000000000000000" charset="0"/>
              </a:rPr>
              <a:t>Select</a:t>
            </a:r>
            <a:r>
              <a:rPr lang="sv-SE" sz="1600">
                <a:latin typeface="Museo Sans 300" panose="02000000000000000000" charset="0"/>
              </a:rPr>
              <a:t> the source </a:t>
            </a:r>
            <a:r>
              <a:rPr lang="sv-SE" sz="1600" err="1">
                <a:latin typeface="Museo Sans 300" panose="02000000000000000000" charset="0"/>
              </a:rPr>
              <a:t>type</a:t>
            </a:r>
            <a:r>
              <a:rPr lang="sv-SE" sz="1600">
                <a:latin typeface="Museo Sans 300" panose="02000000000000000000" charset="0"/>
              </a:rPr>
              <a:t> from template</a:t>
            </a: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           - </a:t>
            </a:r>
            <a:r>
              <a:rPr lang="sv-SE" sz="1600" err="1">
                <a:latin typeface="Museo Sans 300" panose="02000000000000000000" charset="0"/>
              </a:rPr>
              <a:t>Depending</a:t>
            </a:r>
            <a:r>
              <a:rPr lang="sv-SE" sz="1600">
                <a:latin typeface="Museo Sans 300" panose="02000000000000000000" charset="0"/>
              </a:rPr>
              <a:t> on PK, </a:t>
            </a:r>
            <a:r>
              <a:rPr lang="sv-SE" sz="1600" err="1">
                <a:latin typeface="Museo Sans 300" panose="02000000000000000000" charset="0"/>
              </a:rPr>
              <a:t>might</a:t>
            </a:r>
            <a:r>
              <a:rPr lang="sv-SE" sz="1600">
                <a:latin typeface="Museo Sans 300" panose="02000000000000000000" charset="0"/>
              </a:rPr>
              <a:t> </a:t>
            </a:r>
            <a:r>
              <a:rPr lang="sv-SE" sz="1600" err="1">
                <a:latin typeface="Museo Sans 300" panose="02000000000000000000" charset="0"/>
              </a:rPr>
              <a:t>have</a:t>
            </a:r>
            <a:r>
              <a:rPr lang="sv-SE" sz="1600">
                <a:latin typeface="Museo Sans 300" panose="02000000000000000000" charset="0"/>
              </a:rPr>
              <a:t> to </a:t>
            </a:r>
            <a:r>
              <a:rPr lang="sv-SE" sz="1600" err="1">
                <a:latin typeface="Museo Sans 300" panose="02000000000000000000" charset="0"/>
              </a:rPr>
              <a:t>add</a:t>
            </a:r>
            <a:r>
              <a:rPr lang="sv-SE" sz="1600">
                <a:latin typeface="Museo Sans 300" panose="02000000000000000000" charset="0"/>
              </a:rPr>
              <a:t> transform and </a:t>
            </a: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	["copy", "*"], </a:t>
            </a: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	["</a:t>
            </a:r>
            <a:r>
              <a:rPr lang="sv-SE" sz="1600" err="1">
                <a:latin typeface="Museo Sans 300" panose="02000000000000000000" charset="0"/>
              </a:rPr>
              <a:t>add</a:t>
            </a:r>
            <a:r>
              <a:rPr lang="sv-SE" sz="1600">
                <a:latin typeface="Museo Sans 300" panose="02000000000000000000" charset="0"/>
              </a:rPr>
              <a:t>", "_id", "_S.SOMEID"]</a:t>
            </a:r>
          </a:p>
          <a:p>
            <a:pPr>
              <a:spcBef>
                <a:spcPts val="600"/>
              </a:spcBef>
            </a:pPr>
            <a:r>
              <a:rPr lang="sv-SE" sz="1600">
                <a:latin typeface="Museo Sans 300" panose="02000000000000000000" charset="0"/>
              </a:rPr>
              <a:t>ii. </a:t>
            </a:r>
            <a:r>
              <a:rPr lang="sv-SE" sz="1600" err="1">
                <a:latin typeface="Museo Sans 300" panose="02000000000000000000" charset="0"/>
              </a:rPr>
              <a:t>Run</a:t>
            </a:r>
            <a:r>
              <a:rPr lang="sv-SE" sz="1600">
                <a:latin typeface="Museo Sans 300" panose="02000000000000000000" charset="0"/>
              </a:rPr>
              <a:t> 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 and look at </a:t>
            </a:r>
            <a:r>
              <a:rPr lang="sv-SE" sz="1600" err="1">
                <a:latin typeface="Museo Sans 300" panose="02000000000000000000" charset="0"/>
              </a:rPr>
              <a:t>dataset</a:t>
            </a:r>
            <a:r>
              <a:rPr lang="sv-SE" sz="1600">
                <a:latin typeface="Museo Sans 300" panose="02000000000000000000" charset="0"/>
              </a:rPr>
              <a:t>.</a:t>
            </a:r>
            <a:endParaRPr lang="sv-SE"/>
          </a:p>
          <a:p>
            <a:endParaRPr lang="nb-NO" sz="1200"/>
          </a:p>
          <a:p>
            <a:endParaRPr lang="sv-SE" sz="1200">
              <a:latin typeface="Museo Sans 300" panose="02000000000000000000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8 - Setup API/Microservice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/>
          </a:p>
        </p:txBody>
      </p:sp>
      <p:sp>
        <p:nvSpPr>
          <p:cNvPr id="10" name="Platshållare för innehåll 1"/>
          <p:cNvSpPr txBox="1"/>
          <p:nvPr/>
        </p:nvSpPr>
        <p:spPr>
          <a:xfrm>
            <a:off x="7148222" y="2009100"/>
            <a:ext cx="5212507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Naming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Convention for the 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Pipe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Input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-of-source&gt;-&lt;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global-&lt;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purpose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Outgoing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 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Output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/>
                <a:cs typeface="Calibri Light"/>
              </a:rPr>
              <a:t>:</a:t>
            </a:r>
            <a:r>
              <a:rPr lang="sv-SE" sz="1600">
                <a:latin typeface="Museo Sans 300" panose="02000000000000000000" charset="0"/>
              </a:rPr>
              <a:t>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-of-sink&gt;-endpoint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pPr algn="ctr"/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599" y="1670827"/>
            <a:ext cx="6059950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err="1">
                <a:solidFill>
                  <a:srgbClr val="01AFF5"/>
                </a:solidFill>
                <a:latin typeface="Museo Sans 300" panose="0200000000000000000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 :</a:t>
            </a:r>
            <a:r>
              <a:rPr lang="sv-SE" sz="1600" b="1">
                <a:latin typeface="Museo Sans 300" panose="02000000000000000000"/>
              </a:rPr>
              <a:t> </a:t>
            </a:r>
            <a:r>
              <a:rPr lang="sv-SE" sz="1600" b="1" err="1">
                <a:latin typeface="Museo Sans 300" panose="02000000000000000000"/>
              </a:rPr>
              <a:t>Create</a:t>
            </a:r>
            <a:r>
              <a:rPr lang="sv-SE" sz="1600" b="1">
                <a:latin typeface="Museo Sans 300" panose="02000000000000000000"/>
              </a:rPr>
              <a:t> a new table in </a:t>
            </a:r>
            <a:r>
              <a:rPr lang="sv-SE" sz="1600" b="1" err="1">
                <a:latin typeface="Museo Sans 300" panose="02000000000000000000"/>
              </a:rPr>
              <a:t>database</a:t>
            </a:r>
            <a:r>
              <a:rPr lang="sv-SE" sz="1600" b="1">
                <a:latin typeface="Museo Sans 300" panose="02000000000000000000"/>
              </a:rPr>
              <a:t> (</a:t>
            </a:r>
            <a:r>
              <a:rPr lang="sv-SE" sz="1600" b="1" err="1">
                <a:latin typeface="Museo Sans 300" panose="02000000000000000000"/>
              </a:rPr>
              <a:t>if</a:t>
            </a:r>
            <a:r>
              <a:rPr lang="sv-SE" sz="1600" b="1">
                <a:latin typeface="Museo Sans 300" panose="02000000000000000000"/>
              </a:rPr>
              <a:t> it </a:t>
            </a:r>
            <a:r>
              <a:rPr lang="sv-SE" sz="1600" b="1" err="1">
                <a:latin typeface="Museo Sans 300" panose="02000000000000000000"/>
              </a:rPr>
              <a:t>doesn't</a:t>
            </a:r>
            <a:r>
              <a:rPr lang="sv-SE" sz="1600" b="1">
                <a:latin typeface="Museo Sans 300" panose="02000000000000000000"/>
              </a:rPr>
              <a:t> </a:t>
            </a:r>
            <a:r>
              <a:rPr lang="sv-SE" sz="1600" b="1" err="1">
                <a:latin typeface="Museo Sans 300" panose="02000000000000000000"/>
              </a:rPr>
              <a:t>exist</a:t>
            </a:r>
            <a:r>
              <a:rPr lang="sv-SE" sz="1600" b="1">
                <a:latin typeface="Museo Sans 300" panose="02000000000000000000"/>
              </a:rPr>
              <a:t>) </a:t>
            </a:r>
            <a:r>
              <a:rPr lang="sv-SE" sz="1600" b="1" err="1">
                <a:latin typeface="Museo Sans 300" panose="02000000000000000000"/>
              </a:rPr>
              <a:t>when</a:t>
            </a:r>
            <a:r>
              <a:rPr lang="sv-SE" sz="1600" b="1">
                <a:latin typeface="Museo Sans 300" panose="02000000000000000000"/>
              </a:rPr>
              <a:t> </a:t>
            </a:r>
            <a:r>
              <a:rPr lang="sv-SE" sz="1600" b="1" err="1">
                <a:latin typeface="Museo Sans 300" panose="02000000000000000000"/>
              </a:rPr>
              <a:t>running</a:t>
            </a:r>
            <a:r>
              <a:rPr lang="sv-SE" sz="1600" b="1">
                <a:latin typeface="Museo Sans 300" panose="02000000000000000000"/>
              </a:rPr>
              <a:t> output </a:t>
            </a:r>
            <a:r>
              <a:rPr lang="sv-SE" sz="1600" b="1" err="1">
                <a:latin typeface="Museo Sans 300" panose="02000000000000000000"/>
              </a:rPr>
              <a:t>pipe</a:t>
            </a:r>
            <a:r>
              <a:rPr lang="sv-SE" sz="1600" b="1">
                <a:latin typeface="Museo Sans 300" panose="02000000000000000000"/>
              </a:rPr>
              <a:t> </a:t>
            </a:r>
          </a:p>
          <a:p>
            <a:r>
              <a:rPr lang="sv-SE" sz="1200">
                <a:latin typeface="Museo Sans 300" panose="02000000000000000000"/>
              </a:rPr>
              <a:t>	</a:t>
            </a:r>
            <a:r>
              <a:rPr lang="sv-SE" sz="1600">
                <a:latin typeface="Museo Sans 300" panose="02000000000000000000"/>
              </a:rPr>
              <a:t>- </a:t>
            </a:r>
            <a:r>
              <a:rPr lang="sv-SE" sz="1600" err="1">
                <a:latin typeface="Museo Sans 300" panose="02000000000000000000"/>
              </a:rPr>
              <a:t>Create</a:t>
            </a:r>
            <a:r>
              <a:rPr lang="sv-SE" sz="1600">
                <a:latin typeface="Museo Sans 300" panose="02000000000000000000"/>
              </a:rPr>
              <a:t> new </a:t>
            </a:r>
            <a:r>
              <a:rPr lang="sv-SE" sz="1600" err="1">
                <a:latin typeface="Museo Sans 300" panose="02000000000000000000"/>
              </a:rPr>
              <a:t>pipe</a:t>
            </a:r>
            <a:r>
              <a:rPr lang="sv-SE" sz="1600">
                <a:latin typeface="Museo Sans 300" panose="02000000000000000000"/>
              </a:rPr>
              <a:t>, </a:t>
            </a:r>
            <a:r>
              <a:rPr lang="sv-SE" sz="1600" err="1">
                <a:latin typeface="Museo Sans 300" panose="02000000000000000000"/>
              </a:rPr>
              <a:t>add</a:t>
            </a:r>
            <a:r>
              <a:rPr lang="sv-SE" sz="1600">
                <a:latin typeface="Museo Sans 300" panose="02000000000000000000"/>
              </a:rPr>
              <a:t> source as </a:t>
            </a:r>
            <a:r>
              <a:rPr lang="sv-SE" sz="1600" err="1">
                <a:latin typeface="Museo Sans 300" panose="02000000000000000000"/>
              </a:rPr>
              <a:t>dataset</a:t>
            </a:r>
            <a:r>
              <a:rPr lang="sv-SE" sz="1600">
                <a:latin typeface="Museo Sans 300" panose="02000000000000000000"/>
              </a:rPr>
              <a:t>, transform &amp; SINK.</a:t>
            </a:r>
          </a:p>
          <a:p>
            <a:r>
              <a:rPr lang="sv-SE" sz="1600">
                <a:latin typeface="Museo Sans 300" panose="02000000000000000000"/>
              </a:rPr>
              <a:t>	- STORE CRM END PIPE COPY TO person CRM </a:t>
            </a:r>
            <a:r>
              <a:rPr lang="sv-SE" sz="1600" err="1">
                <a:latin typeface="Museo Sans 300" panose="02000000000000000000"/>
              </a:rPr>
              <a:t>endpoimt</a:t>
            </a:r>
            <a:r>
              <a:rPr lang="sv-SE" sz="1600">
                <a:latin typeface="Museo Sans 300" panose="02000000000000000000"/>
              </a:rPr>
              <a:t> and make it </a:t>
            </a:r>
            <a:r>
              <a:rPr lang="sv-SE" sz="1600" err="1">
                <a:latin typeface="Museo Sans 300" panose="02000000000000000000"/>
              </a:rPr>
              <a:t>work</a:t>
            </a:r>
            <a:endParaRPr lang="sv-SE" sz="1600">
              <a:latin typeface="Museo Sans 300" panose="02000000000000000000"/>
            </a:endParaRPr>
          </a:p>
          <a:p>
            <a:r>
              <a:rPr lang="sv-SE" sz="1200">
                <a:latin typeface="Museo Sans 300" panose="02000000000000000000"/>
              </a:rPr>
              <a:t>	</a:t>
            </a:r>
            <a:r>
              <a:rPr lang="sv-SE" sz="1600">
                <a:latin typeface="Museo Sans 300" panose="02000000000000000000"/>
              </a:rPr>
              <a:t>-</a:t>
            </a:r>
            <a:r>
              <a:rPr lang="sv-SE" sz="1600" err="1">
                <a:latin typeface="Museo Sans 300" panose="02000000000000000000"/>
              </a:rPr>
              <a:t>Specify</a:t>
            </a:r>
            <a:r>
              <a:rPr lang="sv-SE" sz="1600">
                <a:latin typeface="Museo Sans 300" panose="02000000000000000000"/>
              </a:rPr>
              <a:t> the </a:t>
            </a:r>
            <a:r>
              <a:rPr lang="sv-SE" sz="1600" err="1">
                <a:latin typeface="Museo Sans 300" panose="02000000000000000000"/>
              </a:rPr>
              <a:t>database</a:t>
            </a:r>
            <a:r>
              <a:rPr lang="sv-SE" sz="1600">
                <a:latin typeface="Museo Sans 300" panose="02000000000000000000"/>
              </a:rPr>
              <a:t> schema</a:t>
            </a:r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/>
                <a:cs typeface="Calibri Light"/>
              </a:rPr>
              <a:t>-Look in the </a:t>
            </a:r>
            <a:r>
              <a:rPr lang="sv-SE" sz="1600" err="1">
                <a:latin typeface="Museo Sans 300" panose="02000000000000000000"/>
                <a:cs typeface="Calibri Light"/>
              </a:rPr>
              <a:t>docs</a:t>
            </a:r>
            <a:r>
              <a:rPr lang="sv-SE" sz="1600">
                <a:latin typeface="Museo Sans 300" panose="02000000000000000000"/>
                <a:cs typeface="Calibri Light"/>
              </a:rPr>
              <a:t>.</a:t>
            </a:r>
          </a:p>
          <a:p>
            <a:endParaRPr lang="sv-SE" sz="1600">
              <a:latin typeface="Museo Sans 300" panose="02000000000000000000"/>
              <a:cs typeface="Calibri Light"/>
            </a:endParaRPr>
          </a:p>
          <a:p>
            <a:endParaRPr lang="nb-NO" sz="1200">
              <a:latin typeface="Calibri Light"/>
              <a:cs typeface="Calibri Light"/>
            </a:endParaRPr>
          </a:p>
          <a:p>
            <a:pPr algn="r"/>
            <a:endParaRPr lang="sv-SE" sz="1200">
              <a:latin typeface="Museo Sans 300" panose="02000000000000000000" charset="0"/>
              <a:cs typeface="Calibri Light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7 –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creating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SQL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6955972" y="1670827"/>
            <a:ext cx="5236028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Naming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Convention for the 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Pipe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Input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-of-source&gt;-&lt;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global-&lt;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purpose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Outgoing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 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Output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/>
                <a:cs typeface="Calibri Light"/>
              </a:rPr>
              <a:t>:</a:t>
            </a:r>
            <a:r>
              <a:rPr lang="sv-SE" sz="1600">
                <a:latin typeface="Museo Sans 300" panose="02000000000000000000" charset="0"/>
              </a:rPr>
              <a:t>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-of-sink&gt;-endpoint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pPr algn="ctr"/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599" y="1670827"/>
            <a:ext cx="6879459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 :</a:t>
            </a:r>
            <a:r>
              <a:rPr lang="sv-SE" sz="1600" b="1">
                <a:latin typeface="Museo Sans 300" panose="02000000000000000000" charset="0"/>
              </a:rPr>
              <a:t> Publishing data to Sink [external system/ endpoint]</a:t>
            </a:r>
          </a:p>
          <a:p>
            <a:r>
              <a:rPr lang="sv-SE" sz="1200">
                <a:latin typeface="Museo Sans 300" panose="02000000000000000000" charset="0"/>
              </a:rPr>
              <a:t>	</a:t>
            </a:r>
            <a:r>
              <a:rPr lang="sv-SE" sz="1600">
                <a:latin typeface="Museo Sans 300" panose="02000000000000000000" charset="0"/>
              </a:rPr>
              <a:t>- Create new 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, </a:t>
            </a:r>
            <a:r>
              <a:rPr lang="sv-SE" sz="1600" err="1">
                <a:latin typeface="Museo Sans 300" panose="02000000000000000000" charset="0"/>
              </a:rPr>
              <a:t>add</a:t>
            </a:r>
            <a:r>
              <a:rPr lang="sv-SE" sz="1600">
                <a:latin typeface="Museo Sans 300" panose="02000000000000000000" charset="0"/>
              </a:rPr>
              <a:t> source as dataset, transform &amp; SINK.</a:t>
            </a:r>
          </a:p>
          <a:p>
            <a:r>
              <a:rPr lang="sv-SE" sz="1200">
                <a:latin typeface="Museo Sans 300" panose="02000000000000000000"/>
              </a:rPr>
              <a:t>	</a:t>
            </a:r>
            <a:r>
              <a:rPr lang="sv-SE" sz="1600">
                <a:latin typeface="Museo Sans 300" panose="02000000000000000000"/>
              </a:rPr>
              <a:t>- </a:t>
            </a:r>
            <a:r>
              <a:rPr lang="sv-SE" sz="1600" err="1">
                <a:latin typeface="Museo Sans 300" panose="02000000000000000000"/>
              </a:rPr>
              <a:t>Add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timestamps</a:t>
            </a:r>
            <a:r>
              <a:rPr lang="sv-SE" sz="1600">
                <a:latin typeface="Museo Sans 300" panose="02000000000000000000"/>
              </a:rPr>
              <a:t> (</a:t>
            </a:r>
            <a:r>
              <a:rPr lang="sv-SE" sz="1600" err="1">
                <a:latin typeface="Museo Sans 300" panose="02000000000000000000"/>
              </a:rPr>
              <a:t>if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needed</a:t>
            </a:r>
            <a:r>
              <a:rPr lang="sv-SE" sz="1600">
                <a:latin typeface="Museo Sans 300" panose="02000000000000000000"/>
              </a:rPr>
              <a:t>, </a:t>
            </a:r>
            <a:r>
              <a:rPr lang="sv-SE" sz="1600" err="1">
                <a:latin typeface="Museo Sans 300" panose="02000000000000000000"/>
              </a:rPr>
              <a:t>if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supported</a:t>
            </a:r>
            <a:r>
              <a:rPr lang="sv-SE" sz="1600">
                <a:latin typeface="Museo Sans 300" panose="02000000000000000000"/>
              </a:rPr>
              <a:t>)</a:t>
            </a:r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	- Push data out.</a:t>
            </a:r>
          </a:p>
          <a:p>
            <a:r>
              <a:rPr lang="sv-SE" sz="1600" b="1">
                <a:latin typeface="Museo Sans 300" panose="02000000000000000000" charset="0"/>
              </a:rPr>
              <a:t>	- </a:t>
            </a:r>
            <a:r>
              <a:rPr lang="sv-SE" sz="1600" b="1" err="1">
                <a:latin typeface="Museo Sans 300" panose="02000000000000000000" charset="0"/>
              </a:rPr>
              <a:t>csv</a:t>
            </a:r>
            <a:r>
              <a:rPr lang="sv-SE" sz="1600" b="1">
                <a:latin typeface="Museo Sans 300" panose="02000000000000000000" charset="0"/>
              </a:rPr>
              <a:t> endpoint </a:t>
            </a:r>
          </a:p>
          <a:p>
            <a:endParaRPr lang="nb-NO" sz="1200"/>
          </a:p>
          <a:p>
            <a:endParaRPr lang="sv-SE" sz="1200">
              <a:latin typeface="Museo Sans 300" panose="02000000000000000000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8 - Publishing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6955972" y="1670827"/>
            <a:ext cx="5236028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Naming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Convention for the 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Pipe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Input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-of-source&gt;-&lt;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global-&lt;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purpose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Outgoing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 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Output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/>
                <a:cs typeface="Calibri Light"/>
              </a:rPr>
              <a:t>:</a:t>
            </a:r>
            <a:r>
              <a:rPr lang="sv-SE" sz="1600">
                <a:latin typeface="Museo Sans 300" panose="02000000000000000000" charset="0"/>
              </a:rPr>
              <a:t>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-of-sink&gt;-endpoint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pPr algn="ctr"/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599" y="1670827"/>
            <a:ext cx="6879459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 :</a:t>
            </a:r>
            <a:r>
              <a:rPr lang="sv-SE" sz="1600" b="1">
                <a:latin typeface="Museo Sans 300" panose="02000000000000000000" charset="0"/>
              </a:rPr>
              <a:t> Publishing to Sink [</a:t>
            </a:r>
            <a:r>
              <a:rPr lang="sv-SE" sz="1600" b="1" err="1">
                <a:latin typeface="Museo Sans 300" panose="02000000000000000000" charset="0"/>
              </a:rPr>
              <a:t>external</a:t>
            </a:r>
            <a:r>
              <a:rPr lang="sv-SE" sz="1600" b="1">
                <a:latin typeface="Museo Sans 300" panose="02000000000000000000" charset="0"/>
              </a:rPr>
              <a:t> system/ endpoint]</a:t>
            </a:r>
          </a:p>
          <a:p>
            <a:r>
              <a:rPr lang="sv-SE" sz="1200">
                <a:latin typeface="Museo Sans 300" panose="02000000000000000000" charset="0"/>
              </a:rPr>
              <a:t>	</a:t>
            </a:r>
            <a:r>
              <a:rPr lang="sv-SE" sz="1600">
                <a:latin typeface="Museo Sans 300" panose="02000000000000000000" charset="0"/>
              </a:rPr>
              <a:t>- </a:t>
            </a:r>
            <a:r>
              <a:rPr lang="sv-SE" sz="1600" err="1">
                <a:latin typeface="Museo Sans 300" panose="02000000000000000000" charset="0"/>
              </a:rPr>
              <a:t>Create</a:t>
            </a:r>
            <a:r>
              <a:rPr lang="sv-SE" sz="1600">
                <a:latin typeface="Museo Sans 300" panose="02000000000000000000" charset="0"/>
              </a:rPr>
              <a:t> new pipe, </a:t>
            </a:r>
            <a:r>
              <a:rPr lang="sv-SE" sz="1600" err="1">
                <a:latin typeface="Museo Sans 300" panose="02000000000000000000" charset="0"/>
              </a:rPr>
              <a:t>add</a:t>
            </a:r>
            <a:r>
              <a:rPr lang="sv-SE" sz="1600">
                <a:latin typeface="Museo Sans 300" panose="02000000000000000000" charset="0"/>
              </a:rPr>
              <a:t> source as </a:t>
            </a:r>
            <a:r>
              <a:rPr lang="sv-SE" sz="1600" err="1">
                <a:latin typeface="Museo Sans 300" panose="02000000000000000000" charset="0"/>
              </a:rPr>
              <a:t>dataset</a:t>
            </a:r>
            <a:r>
              <a:rPr lang="sv-SE" sz="1600">
                <a:latin typeface="Museo Sans 300" panose="02000000000000000000" charset="0"/>
              </a:rPr>
              <a:t>, transform &amp; SINK.</a:t>
            </a:r>
          </a:p>
          <a:p>
            <a:r>
              <a:rPr lang="sv-SE" sz="1200">
                <a:latin typeface="Museo Sans 300" panose="02000000000000000000"/>
              </a:rPr>
              <a:t>	</a:t>
            </a:r>
            <a:r>
              <a:rPr lang="sv-SE" sz="1600">
                <a:latin typeface="Museo Sans 300" panose="02000000000000000000"/>
              </a:rPr>
              <a:t>- </a:t>
            </a:r>
            <a:r>
              <a:rPr lang="sv-SE" sz="1600" err="1">
                <a:latin typeface="Museo Sans 300" panose="02000000000000000000"/>
              </a:rPr>
              <a:t>Use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cURL</a:t>
            </a:r>
            <a:r>
              <a:rPr lang="sv-SE" sz="1600">
                <a:latin typeface="Museo Sans 300" panose="02000000000000000000"/>
              </a:rPr>
              <a:t> to </a:t>
            </a:r>
            <a:r>
              <a:rPr lang="sv-SE" sz="1600" err="1">
                <a:latin typeface="Museo Sans 300" panose="02000000000000000000"/>
              </a:rPr>
              <a:t>download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csv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err="1">
                <a:latin typeface="Museo Sans 300" panose="02000000000000000000"/>
              </a:rPr>
              <a:t>file</a:t>
            </a:r>
            <a:r>
              <a:rPr lang="sv-SE" sz="1600">
                <a:latin typeface="Museo Sans 300" panose="02000000000000000000"/>
              </a:rPr>
              <a:t> from </a:t>
            </a:r>
            <a:r>
              <a:rPr lang="sv-SE" sz="1600" err="1">
                <a:latin typeface="Museo Sans 300" panose="02000000000000000000"/>
              </a:rPr>
              <a:t>csv</a:t>
            </a:r>
            <a:r>
              <a:rPr lang="sv-SE" sz="1600">
                <a:latin typeface="Museo Sans 300" panose="02000000000000000000"/>
              </a:rPr>
              <a:t> endpoint</a:t>
            </a:r>
          </a:p>
          <a:p>
            <a:r>
              <a:rPr lang="sv-SE" sz="1600" b="1">
                <a:latin typeface="Museo Sans 300" panose="02000000000000000000"/>
              </a:rPr>
              <a:t>	</a:t>
            </a:r>
            <a:endParaRPr lang="sv-SE" sz="1600" b="1">
              <a:latin typeface="Museo Sans 300" panose="02000000000000000000" charset="0"/>
            </a:endParaRPr>
          </a:p>
          <a:p>
            <a:endParaRPr lang="nb-NO" sz="1200"/>
          </a:p>
          <a:p>
            <a:endParaRPr lang="sv-SE" sz="1200">
              <a:latin typeface="Museo Sans 300" panose="02000000000000000000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9 – Get data from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csv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endpoint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6955972" y="1670827"/>
            <a:ext cx="5236028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Naming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Convention for the </a:t>
            </a:r>
            <a:r>
              <a:rPr lang="sv-SE" sz="1600" b="1" err="1">
                <a:solidFill>
                  <a:srgbClr val="01AFF5"/>
                </a:solidFill>
                <a:latin typeface="Museo Sans 300" panose="02000000000000000000" charset="0"/>
              </a:rPr>
              <a:t>Pipe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 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Input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-of-source&gt;-&lt;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global-&lt;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Internal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 &lt;</a:t>
            </a:r>
            <a:r>
              <a:rPr lang="sv-SE" sz="1600" err="1">
                <a:latin typeface="Museo Sans 300" panose="02000000000000000000" charset="0"/>
              </a:rPr>
              <a:t>purpose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 err="1">
                <a:latin typeface="Museo Sans 300" panose="02000000000000000000" charset="0"/>
              </a:rPr>
              <a:t>Outgoing</a:t>
            </a:r>
            <a:r>
              <a:rPr lang="sv-SE" sz="1600">
                <a:latin typeface="Museo Sans 300" panose="02000000000000000000" charset="0"/>
              </a:rPr>
              <a:t>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: 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 </a:t>
            </a:r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Museo Sans 300" panose="02000000000000000000" charset="0"/>
              </a:rPr>
              <a:t>Output </a:t>
            </a:r>
            <a:r>
              <a:rPr lang="sv-SE" sz="160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/>
                <a:cs typeface="Calibri Light"/>
              </a:rPr>
              <a:t>:</a:t>
            </a:r>
            <a:r>
              <a:rPr lang="sv-SE" sz="1600">
                <a:latin typeface="Museo Sans 300" panose="02000000000000000000" charset="0"/>
              </a:rPr>
              <a:t> 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</a:t>
            </a:r>
            <a:r>
              <a:rPr lang="sv-SE" sz="1600" err="1">
                <a:latin typeface="Museo Sans 300" panose="02000000000000000000" charset="0"/>
              </a:rPr>
              <a:t>object</a:t>
            </a:r>
            <a:r>
              <a:rPr lang="sv-SE" sz="1600">
                <a:latin typeface="Museo Sans 300" panose="02000000000000000000" charset="0"/>
              </a:rPr>
              <a:t>&gt;-&lt;</a:t>
            </a:r>
            <a:r>
              <a:rPr lang="sv-SE" sz="160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-of-sink&gt;-endpoint</a:t>
            </a:r>
            <a:endParaRPr lang="en-US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endParaRPr lang="sv-SE" sz="1600">
              <a:latin typeface="Museo Sans 300" panose="02000000000000000000" charset="0"/>
            </a:endParaRPr>
          </a:p>
          <a:p>
            <a:pPr algn="ctr"/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2399012" y="2085445"/>
            <a:ext cx="8341826" cy="33423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Scope :</a:t>
            </a:r>
            <a:r>
              <a:rPr lang="sv-SE" sz="1600" b="1">
                <a:latin typeface="Museo Sans 300" panose="02000000000000000000" charset="0"/>
              </a:rPr>
              <a:t> Getting an introduction to how notifications work on pipes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v-SE" sz="1600">
                <a:latin typeface="Museo Sans 300" panose="02000000000000000000" charset="0"/>
              </a:rPr>
              <a:t> See what the different options are for notifications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v-SE" sz="1600">
                <a:latin typeface="Museo Sans 300" panose="02000000000000000000"/>
                <a:cs typeface="Calibri Light"/>
              </a:rPr>
              <a:t>Get a look at execution datasets and some key features to look for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v-SE" sz="1600">
                <a:latin typeface="Museo Sans 300" panose="02000000000000000000"/>
                <a:cs typeface="Calibri Light"/>
              </a:rPr>
              <a:t>Discussion about how to set this up</a:t>
            </a:r>
          </a:p>
          <a:p>
            <a:pPr marL="171450" indent="-171450">
              <a:buFont typeface="Arial" panose="02080604020202020204" pitchFamily="34" charset="0"/>
              <a:buChar char="•"/>
            </a:pPr>
            <a:endParaRPr lang="sv-SE" sz="1600">
              <a:latin typeface="Museo Sans 300" panose="02000000000000000000"/>
              <a:cs typeface="Calibri Light"/>
            </a:endParaRPr>
          </a:p>
          <a:p>
            <a:endParaRPr lang="nb-NO" sz="1200">
              <a:latin typeface="Calibri Light"/>
              <a:cs typeface="Calibri Light"/>
            </a:endParaRPr>
          </a:p>
          <a:p>
            <a:endParaRPr lang="sv-SE" sz="1200">
              <a:latin typeface="Museo Sans 300" panose="02000000000000000000"/>
              <a:cs typeface="Calibri Light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Notifications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/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monitoring</a:t>
            </a:r>
            <a:endParaRPr lang="sv-SE" b="1">
              <a:latin typeface="Museo Sans 700" panose="02000000000000000000" pitchFamily="2" charset="77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54157" y="556591"/>
            <a:ext cx="4007457" cy="111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7" name="Graphic 6" descr="Lightbulb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8533" y="1781092"/>
            <a:ext cx="3093057" cy="2757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Enterprise service bus</a:t>
            </a:r>
            <a:endParaRPr lang="en-US"/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824" y="2091490"/>
            <a:ext cx="5462679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latin typeface="Museo sans" panose="02000000000000000000"/>
                <a:cs typeface="Calibri"/>
              </a:rPr>
              <a:t>Asynchronous</a:t>
            </a:r>
            <a:endParaRPr lang="en-US" sz="2800"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latin typeface="Museo sans" panose="02000000000000000000"/>
                <a:cs typeface="Calibri"/>
              </a:rPr>
              <a:t>Message/Queue based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altLang="en-US" sz="2800">
                <a:latin typeface="Museo sans" panose="02000000000000000000"/>
                <a:cs typeface="Calibri"/>
              </a:rPr>
              <a:t>Built for scale</a:t>
            </a:r>
            <a:endParaRPr lang="en-US" sz="28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latin typeface="Museo sans" panose="02000000000000000000"/>
                <a:cs typeface="Calibri"/>
              </a:rPr>
              <a:t>Centralized maintenance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latin typeface="Museo sans" panose="02000000000000000000"/>
                <a:cs typeface="Calibri"/>
              </a:rPr>
              <a:t>In practice - point to point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ea typeface="+mn-lt"/>
                <a:cs typeface="+mn-lt"/>
              </a:rPr>
              <a:t>Complex data structures</a:t>
            </a:r>
            <a:endParaRPr lang="en-US" sz="28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800">
                <a:latin typeface="Museo sans" panose="02000000000000000000"/>
                <a:cs typeface="Calibri"/>
              </a:rPr>
              <a:t>Data in source systems/silos</a:t>
            </a:r>
          </a:p>
          <a:p>
            <a:pPr marL="285750" indent="-285750">
              <a:buFont typeface="Arial"/>
              <a:buChar char="•"/>
            </a:pPr>
            <a:endParaRPr lang="en-US" sz="28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8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200">
              <a:latin typeface="Museo sans" panose="02000000000000000000"/>
              <a:cs typeface="Calibri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7CC2226-0C6D-4F68-84AD-C876DAAC27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217" y="1574683"/>
            <a:ext cx="914400" cy="914400"/>
          </a:xfrm>
          <a:prstGeom prst="rect">
            <a:avLst/>
          </a:prstGeom>
          <a:effectLst/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CD7783A-A48A-4892-8E26-2DCF294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7878" y="1574683"/>
            <a:ext cx="914400" cy="914400"/>
          </a:xfrm>
          <a:prstGeom prst="rect">
            <a:avLst/>
          </a:prstGeom>
          <a:effectLst/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296F62-1513-4D78-A5B5-EEE6BAA37E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3160" y="1574683"/>
            <a:ext cx="914400" cy="914400"/>
          </a:xfrm>
          <a:prstGeom prst="rect">
            <a:avLst/>
          </a:prstGeom>
          <a:effectLst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9F5C9DF-F1D9-44AE-ADD7-C77004A9B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2821" y="1545928"/>
            <a:ext cx="914400" cy="914400"/>
          </a:xfrm>
          <a:prstGeom prst="rect">
            <a:avLst/>
          </a:prstGeom>
          <a:effectLst/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1E95B9-0A8C-4B04-AD79-6CF48BAE9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844" y="4789460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01A091-1EEE-497D-BB76-225530297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7749" y="4789460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C62DF5E-F3ED-442E-B333-5D2A3A76C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8655" y="4789460"/>
            <a:ext cx="914400" cy="914400"/>
          </a:xfrm>
          <a:prstGeom prst="rect">
            <a:avLst/>
          </a:prstGeom>
          <a:effectLst/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37E1DDB-CF92-41B6-9838-93668DFB4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9560" y="4789460"/>
            <a:ext cx="914400" cy="914400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51A08F-1A2D-45F6-98E7-2CD39F2AE7E6}"/>
              </a:ext>
            </a:extLst>
          </p:cNvPr>
          <p:cNvSpPr/>
          <p:nvPr/>
        </p:nvSpPr>
        <p:spPr>
          <a:xfrm>
            <a:off x="5395312" y="2674513"/>
            <a:ext cx="6119003" cy="1834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1023C8-0CE0-431E-9E87-E1D10932785C}"/>
              </a:ext>
            </a:extLst>
          </p:cNvPr>
          <p:cNvCxnSpPr>
            <a:cxnSpLocks/>
          </p:cNvCxnSpPr>
          <p:nvPr/>
        </p:nvCxnSpPr>
        <p:spPr>
          <a:xfrm>
            <a:off x="5969507" y="2673615"/>
            <a:ext cx="3344174" cy="180579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22C530-B14A-43A4-8ECD-DCDCD8B44F33}"/>
              </a:ext>
            </a:extLst>
          </p:cNvPr>
          <p:cNvCxnSpPr>
            <a:cxnSpLocks/>
          </p:cNvCxnSpPr>
          <p:nvPr/>
        </p:nvCxnSpPr>
        <p:spPr>
          <a:xfrm flipH="1">
            <a:off x="5949379" y="2667864"/>
            <a:ext cx="20128" cy="1811545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1837B8-E7B2-428E-BD7C-0C123AA509D5}"/>
              </a:ext>
            </a:extLst>
          </p:cNvPr>
          <p:cNvCxnSpPr>
            <a:cxnSpLocks/>
          </p:cNvCxnSpPr>
          <p:nvPr/>
        </p:nvCxnSpPr>
        <p:spPr>
          <a:xfrm flipV="1">
            <a:off x="5949379" y="2667865"/>
            <a:ext cx="3364302" cy="18115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1A96FF-46CF-4643-B15B-924DD0DCEDB5}"/>
              </a:ext>
            </a:extLst>
          </p:cNvPr>
          <p:cNvCxnSpPr>
            <a:cxnSpLocks/>
          </p:cNvCxnSpPr>
          <p:nvPr/>
        </p:nvCxnSpPr>
        <p:spPr>
          <a:xfrm flipV="1">
            <a:off x="5949379" y="2687993"/>
            <a:ext cx="5180736" cy="179141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AA04FE-6794-460E-8E75-D5A345805B90}"/>
              </a:ext>
            </a:extLst>
          </p:cNvPr>
          <p:cNvCxnSpPr>
            <a:cxnSpLocks/>
          </p:cNvCxnSpPr>
          <p:nvPr/>
        </p:nvCxnSpPr>
        <p:spPr>
          <a:xfrm flipH="1">
            <a:off x="5949379" y="2687992"/>
            <a:ext cx="161026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91318A-4FC6-4221-A03E-362623DC4F80}"/>
              </a:ext>
            </a:extLst>
          </p:cNvPr>
          <p:cNvCxnSpPr>
            <a:cxnSpLocks/>
          </p:cNvCxnSpPr>
          <p:nvPr/>
        </p:nvCxnSpPr>
        <p:spPr>
          <a:xfrm flipH="1">
            <a:off x="7588398" y="2687992"/>
            <a:ext cx="168215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CF492D-B5AA-47A9-AB97-1C1E873CDA9A}"/>
              </a:ext>
            </a:extLst>
          </p:cNvPr>
          <p:cNvCxnSpPr>
            <a:cxnSpLocks/>
          </p:cNvCxnSpPr>
          <p:nvPr/>
        </p:nvCxnSpPr>
        <p:spPr>
          <a:xfrm>
            <a:off x="9313681" y="2687992"/>
            <a:ext cx="156713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A11115-9BFD-4585-BD87-5985D8246B00}"/>
              </a:ext>
            </a:extLst>
          </p:cNvPr>
          <p:cNvCxnSpPr>
            <a:cxnSpLocks/>
          </p:cNvCxnSpPr>
          <p:nvPr/>
        </p:nvCxnSpPr>
        <p:spPr>
          <a:xfrm flipV="1">
            <a:off x="9313681" y="2687992"/>
            <a:ext cx="181643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1D9F0C-3DA9-4419-8674-AD6D522C794A}"/>
              </a:ext>
            </a:extLst>
          </p:cNvPr>
          <p:cNvCxnSpPr>
            <a:cxnSpLocks/>
          </p:cNvCxnSpPr>
          <p:nvPr/>
        </p:nvCxnSpPr>
        <p:spPr>
          <a:xfrm>
            <a:off x="7559643" y="2674513"/>
            <a:ext cx="0" cy="183455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CEB102-05AC-4178-B9F1-4BF02C5240E1}"/>
              </a:ext>
            </a:extLst>
          </p:cNvPr>
          <p:cNvCxnSpPr>
            <a:cxnSpLocks/>
          </p:cNvCxnSpPr>
          <p:nvPr/>
        </p:nvCxnSpPr>
        <p:spPr>
          <a:xfrm>
            <a:off x="7559643" y="2687992"/>
            <a:ext cx="175403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A333BB-00CD-43C7-BCD2-4E67A7D241C2}"/>
              </a:ext>
            </a:extLst>
          </p:cNvPr>
          <p:cNvCxnSpPr>
            <a:cxnSpLocks/>
          </p:cNvCxnSpPr>
          <p:nvPr/>
        </p:nvCxnSpPr>
        <p:spPr>
          <a:xfrm>
            <a:off x="9313681" y="2687992"/>
            <a:ext cx="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672A4F-29A6-458A-AF53-2AD6F43CDDE7}"/>
              </a:ext>
            </a:extLst>
          </p:cNvPr>
          <p:cNvCxnSpPr>
            <a:cxnSpLocks/>
          </p:cNvCxnSpPr>
          <p:nvPr/>
        </p:nvCxnSpPr>
        <p:spPr>
          <a:xfrm>
            <a:off x="7559643" y="2687992"/>
            <a:ext cx="332116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D36471-0074-4EB6-AD06-42639814A02F}"/>
              </a:ext>
            </a:extLst>
          </p:cNvPr>
          <p:cNvCxnSpPr>
            <a:cxnSpLocks/>
          </p:cNvCxnSpPr>
          <p:nvPr/>
        </p:nvCxnSpPr>
        <p:spPr>
          <a:xfrm flipH="1">
            <a:off x="10880811" y="2674513"/>
            <a:ext cx="249304" cy="1790519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3FC81FB-9224-4D86-90EE-63CC0144F59F}"/>
              </a:ext>
            </a:extLst>
          </p:cNvPr>
          <p:cNvCxnSpPr>
            <a:cxnSpLocks/>
          </p:cNvCxnSpPr>
          <p:nvPr/>
        </p:nvCxnSpPr>
        <p:spPr>
          <a:xfrm>
            <a:off x="5969507" y="2687992"/>
            <a:ext cx="1590136" cy="1821071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Enterprise service bus</a:t>
            </a:r>
            <a:endParaRPr lang="en-US"/>
          </a:p>
        </p:txBody>
      </p:sp>
      <p:pic>
        <p:nvPicPr>
          <p:cNvPr id="57" name="Graphic 56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8661CCF-3C9E-A747-82C0-070A8CBB4A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4347" y="1771329"/>
            <a:ext cx="914400" cy="914400"/>
          </a:xfrm>
          <a:prstGeom prst="rect">
            <a:avLst/>
          </a:prstGeom>
          <a:effectLst/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280F918-1338-4448-9A62-0FD62AA8C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008" y="1771329"/>
            <a:ext cx="914400" cy="914400"/>
          </a:xfrm>
          <a:prstGeom prst="rect">
            <a:avLst/>
          </a:prstGeom>
          <a:effectLst/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DF7D004-15AE-7046-B7CB-F1590D704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290" y="1771329"/>
            <a:ext cx="914400" cy="914400"/>
          </a:xfrm>
          <a:prstGeom prst="rect">
            <a:avLst/>
          </a:prstGeom>
          <a:effectLst/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C69AA53-8C2F-334C-86B8-71FAF6ABA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8951" y="1742574"/>
            <a:ext cx="914400" cy="914400"/>
          </a:xfrm>
          <a:prstGeom prst="rect">
            <a:avLst/>
          </a:prstGeom>
          <a:effectLst/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7804CCC-23F3-F84C-8D09-F0782138F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2974" y="4986106"/>
            <a:ext cx="914400" cy="914400"/>
          </a:xfrm>
          <a:prstGeom prst="rect">
            <a:avLst/>
          </a:prstGeom>
          <a:effectLst/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CF867DD-B87E-E845-B3C2-FB81BAC0D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879" y="4986106"/>
            <a:ext cx="914400" cy="914400"/>
          </a:xfrm>
          <a:prstGeom prst="rect">
            <a:avLst/>
          </a:prstGeom>
          <a:effectLst/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2B0D609-ACB5-0440-B0AD-307388F82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4785" y="4986106"/>
            <a:ext cx="914400" cy="914400"/>
          </a:xfrm>
          <a:prstGeom prst="rect">
            <a:avLst/>
          </a:prstGeom>
          <a:effectLst/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C83F055-C6D3-2842-8060-1531DE57B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690" y="4986106"/>
            <a:ext cx="914400" cy="914400"/>
          </a:xfrm>
          <a:prstGeom prst="rect">
            <a:avLst/>
          </a:prstGeom>
          <a:effectLst/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A5AFB3C-4238-8C4C-85D9-8E21461FEC1F}"/>
              </a:ext>
            </a:extLst>
          </p:cNvPr>
          <p:cNvSpPr/>
          <p:nvPr/>
        </p:nvSpPr>
        <p:spPr>
          <a:xfrm>
            <a:off x="2691442" y="2871159"/>
            <a:ext cx="6119003" cy="1834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93EE24-C733-144D-A688-38F0DBAB103D}"/>
              </a:ext>
            </a:extLst>
          </p:cNvPr>
          <p:cNvCxnSpPr>
            <a:cxnSpLocks/>
          </p:cNvCxnSpPr>
          <p:nvPr/>
        </p:nvCxnSpPr>
        <p:spPr>
          <a:xfrm>
            <a:off x="3265637" y="2870261"/>
            <a:ext cx="3344174" cy="180579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619EAAB-E932-F148-A1C5-95756BD7C102}"/>
              </a:ext>
            </a:extLst>
          </p:cNvPr>
          <p:cNvCxnSpPr>
            <a:cxnSpLocks/>
          </p:cNvCxnSpPr>
          <p:nvPr/>
        </p:nvCxnSpPr>
        <p:spPr>
          <a:xfrm flipH="1">
            <a:off x="3245509" y="2864510"/>
            <a:ext cx="20128" cy="1811545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A80328-CB8A-E346-8E29-730DD4CA7A17}"/>
              </a:ext>
            </a:extLst>
          </p:cNvPr>
          <p:cNvCxnSpPr>
            <a:cxnSpLocks/>
          </p:cNvCxnSpPr>
          <p:nvPr/>
        </p:nvCxnSpPr>
        <p:spPr>
          <a:xfrm flipV="1">
            <a:off x="3245509" y="2864511"/>
            <a:ext cx="3364302" cy="18115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823B3FD-1E62-6242-9225-D9DAFC2CDB4D}"/>
              </a:ext>
            </a:extLst>
          </p:cNvPr>
          <p:cNvCxnSpPr>
            <a:cxnSpLocks/>
          </p:cNvCxnSpPr>
          <p:nvPr/>
        </p:nvCxnSpPr>
        <p:spPr>
          <a:xfrm flipV="1">
            <a:off x="3245509" y="2884639"/>
            <a:ext cx="5180736" cy="179141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D5D9AD7-0FE1-284F-87B2-B868C608F4DF}"/>
              </a:ext>
            </a:extLst>
          </p:cNvPr>
          <p:cNvCxnSpPr>
            <a:cxnSpLocks/>
          </p:cNvCxnSpPr>
          <p:nvPr/>
        </p:nvCxnSpPr>
        <p:spPr>
          <a:xfrm flipH="1">
            <a:off x="3245509" y="2884638"/>
            <a:ext cx="161026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794224-86D2-0A4C-9BC3-FBB4B7C06E31}"/>
              </a:ext>
            </a:extLst>
          </p:cNvPr>
          <p:cNvCxnSpPr>
            <a:cxnSpLocks/>
          </p:cNvCxnSpPr>
          <p:nvPr/>
        </p:nvCxnSpPr>
        <p:spPr>
          <a:xfrm flipH="1">
            <a:off x="4884528" y="2884638"/>
            <a:ext cx="168215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86EEF1A-D7C2-2A40-9374-7600CB1B0DFE}"/>
              </a:ext>
            </a:extLst>
          </p:cNvPr>
          <p:cNvCxnSpPr>
            <a:cxnSpLocks/>
          </p:cNvCxnSpPr>
          <p:nvPr/>
        </p:nvCxnSpPr>
        <p:spPr>
          <a:xfrm>
            <a:off x="6609811" y="2884638"/>
            <a:ext cx="156713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20CDD6D-FDFF-FD48-8A04-FD94B93C9E48}"/>
              </a:ext>
            </a:extLst>
          </p:cNvPr>
          <p:cNvCxnSpPr>
            <a:cxnSpLocks/>
          </p:cNvCxnSpPr>
          <p:nvPr/>
        </p:nvCxnSpPr>
        <p:spPr>
          <a:xfrm flipV="1">
            <a:off x="6609811" y="2884638"/>
            <a:ext cx="181643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133B878-AE08-9745-800F-5A32406F68BB}"/>
              </a:ext>
            </a:extLst>
          </p:cNvPr>
          <p:cNvCxnSpPr>
            <a:cxnSpLocks/>
          </p:cNvCxnSpPr>
          <p:nvPr/>
        </p:nvCxnSpPr>
        <p:spPr>
          <a:xfrm>
            <a:off x="4855773" y="2871159"/>
            <a:ext cx="0" cy="183455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6240545-054D-A94A-BE49-DA25A42D1F69}"/>
              </a:ext>
            </a:extLst>
          </p:cNvPr>
          <p:cNvCxnSpPr>
            <a:cxnSpLocks/>
          </p:cNvCxnSpPr>
          <p:nvPr/>
        </p:nvCxnSpPr>
        <p:spPr>
          <a:xfrm>
            <a:off x="4855773" y="2884638"/>
            <a:ext cx="175403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96A9B69-FDF7-754A-909D-17530F09BC4F}"/>
              </a:ext>
            </a:extLst>
          </p:cNvPr>
          <p:cNvCxnSpPr>
            <a:cxnSpLocks/>
          </p:cNvCxnSpPr>
          <p:nvPr/>
        </p:nvCxnSpPr>
        <p:spPr>
          <a:xfrm>
            <a:off x="6609811" y="2884638"/>
            <a:ext cx="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579ADFD-2C78-9B42-AB5D-247E0A27E4BD}"/>
              </a:ext>
            </a:extLst>
          </p:cNvPr>
          <p:cNvCxnSpPr>
            <a:cxnSpLocks/>
          </p:cNvCxnSpPr>
          <p:nvPr/>
        </p:nvCxnSpPr>
        <p:spPr>
          <a:xfrm>
            <a:off x="4855773" y="2884638"/>
            <a:ext cx="332116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5491018-7B9A-0F46-A642-D1A72E3EDF5C}"/>
              </a:ext>
            </a:extLst>
          </p:cNvPr>
          <p:cNvCxnSpPr>
            <a:cxnSpLocks/>
          </p:cNvCxnSpPr>
          <p:nvPr/>
        </p:nvCxnSpPr>
        <p:spPr>
          <a:xfrm flipH="1">
            <a:off x="8176941" y="2871159"/>
            <a:ext cx="249304" cy="1790519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ACE279A-1C08-FA41-B90F-C3594D439C3C}"/>
              </a:ext>
            </a:extLst>
          </p:cNvPr>
          <p:cNvCxnSpPr>
            <a:cxnSpLocks/>
          </p:cNvCxnSpPr>
          <p:nvPr/>
        </p:nvCxnSpPr>
        <p:spPr>
          <a:xfrm>
            <a:off x="3265637" y="2884638"/>
            <a:ext cx="1590136" cy="1821071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 b="1">
                <a:latin typeface="Museo sans" panose="02000000000000000000"/>
                <a:cs typeface="Calibri"/>
              </a:rPr>
              <a:t>Data driven </a:t>
            </a:r>
            <a:endParaRPr lang="en-US" b="1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21652" y="419498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Data driven</a:t>
            </a:r>
            <a:endParaRPr lang="en-US"/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474" y="620688"/>
            <a:ext cx="761834" cy="761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438" y="2054619"/>
            <a:ext cx="8338614" cy="6523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Asynchronous</a:t>
            </a:r>
            <a:endParaRPr lang="en-US"/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Centralized data hub</a:t>
            </a:r>
            <a:endParaRPr lang="en-US"/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readily available for new integrations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System independent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altLang="en-US" sz="4000">
                <a:latin typeface="Museo sans" panose="02000000000000000000"/>
                <a:cs typeface="Calibri"/>
              </a:rPr>
              <a:t>Schema-less</a:t>
            </a: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Multi</a:t>
            </a:r>
            <a:r>
              <a:rPr lang="en-US" altLang="en-US" sz="4000">
                <a:latin typeface="Museo sans" panose="02000000000000000000"/>
                <a:cs typeface="Calibri"/>
              </a:rPr>
              <a:t>-</a:t>
            </a:r>
            <a:r>
              <a:rPr lang="en-US" sz="4000">
                <a:latin typeface="Museo sans" panose="02000000000000000000"/>
                <a:cs typeface="Calibri"/>
              </a:rPr>
              <a:t>master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sz="40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40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40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001770" y="1366478"/>
            <a:ext cx="3125730" cy="35149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chemeClr val="accent1"/>
                </a:solidFill>
                <a:latin typeface="Museo Sans 500" panose="02000000000000000000" charset="0"/>
                <a:ea typeface="Museo Sans 500" panose="02000000000000000000" charset="0"/>
                <a:cs typeface="Museo Sans 500" panose="02000000000000000000" charset="0"/>
              </a:rPr>
              <a:t>Collect, connect and share</a:t>
            </a:r>
          </a:p>
        </p:txBody>
      </p:sp>
      <p:sp>
        <p:nvSpPr>
          <p:cNvPr id="11" name="Content Placeholder 1"/>
          <p:cNvSpPr txBox="1"/>
          <p:nvPr/>
        </p:nvSpPr>
        <p:spPr>
          <a:xfrm>
            <a:off x="1001771" y="1717977"/>
            <a:ext cx="5064542" cy="48189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Powerful modularity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JSON internally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Built in Connectors / Interfaces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Microservices</a:t>
            </a:r>
          </a:p>
          <a:p>
            <a:pPr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Collect to abstract away data sources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First priority is the Data </a:t>
            </a:r>
          </a:p>
          <a:p>
            <a:pPr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Connect to enhance &amp; Simplify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Prioritize the most truthful data across sources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Aggregate object information</a:t>
            </a:r>
          </a:p>
          <a:p>
            <a:pPr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Share according to external requirements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Multiple interfaces, schedules, full/incremental</a:t>
            </a:r>
          </a:p>
          <a:p>
            <a:pPr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Data-oriented mindset.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What data is needed where and when?</a:t>
            </a:r>
          </a:p>
          <a:p>
            <a:pPr lvl="1">
              <a:buClr>
                <a:srgbClr val="01AFF5"/>
              </a:buClr>
            </a:pPr>
            <a:r>
              <a:rPr lang="en-GB" sz="1600" dirty="0">
                <a:latin typeface="Museo Sans 500" panose="02000000000000000000" charset="0"/>
              </a:rPr>
              <a:t>How to use the data instead of how to get it.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01771" y="545219"/>
            <a:ext cx="5064542" cy="645509"/>
          </a:xfrm>
          <a:solidFill>
            <a:schemeClr val="bg1"/>
          </a:solidFill>
        </p:spPr>
        <p:txBody>
          <a:bodyPr/>
          <a:lstStyle/>
          <a:p>
            <a:r>
              <a:rPr lang="nb-NO" dirty="0">
                <a:solidFill>
                  <a:srgbClr val="01AFF5"/>
                </a:solidFill>
                <a:latin typeface="Museo Sans 500" panose="02000000000000000000" charset="0"/>
                <a:ea typeface="+mn-ea"/>
                <a:cs typeface="+mn-cs"/>
              </a:rPr>
              <a:t>Sesam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27" y="990668"/>
            <a:ext cx="5064543" cy="48189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8"/>
          <p:cNvSpPr/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1080142" y="5462316"/>
            <a:ext cx="2294825" cy="627334"/>
          </a:xfrm>
        </p:spPr>
        <p:txBody>
          <a:bodyPr/>
          <a:lstStyle/>
          <a:p>
            <a:r>
              <a:rPr lang="en-US">
                <a:latin typeface="Museo Sans 500" panose="02000000000000000000" pitchFamily="2" charset="77"/>
              </a:rPr>
              <a:t>10’ pause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259721"/>
            <a:ext cx="7050283" cy="1976829"/>
            <a:chOff x="0" y="259721"/>
            <a:chExt cx="7050283" cy="1976829"/>
          </a:xfrm>
          <a:solidFill>
            <a:schemeClr val="tx1"/>
          </a:solidFill>
        </p:grpSpPr>
        <p:sp>
          <p:nvSpPr>
            <p:cNvPr id="20" name="Freeform 40"/>
            <p:cNvSpPr/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41"/>
            <p:cNvSpPr/>
            <p:nvPr/>
          </p:nvSpPr>
          <p:spPr bwMode="auto">
            <a:xfrm>
              <a:off x="0" y="623555"/>
              <a:ext cx="2001085" cy="1341739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1 h 10181"/>
                <a:gd name="connsiteX1" fmla="*/ 0 w 10000"/>
                <a:gd name="connsiteY1" fmla="*/ 8634 h 10181"/>
                <a:gd name="connsiteX2" fmla="*/ 0 w 10000"/>
                <a:gd name="connsiteY2" fmla="*/ 0 h 10181"/>
                <a:gd name="connsiteX3" fmla="*/ 10000 w 10000"/>
                <a:gd name="connsiteY3" fmla="*/ 683 h 10181"/>
                <a:gd name="connsiteX4" fmla="*/ 10000 w 10000"/>
                <a:gd name="connsiteY4" fmla="*/ 10181 h 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1">
                  <a:moveTo>
                    <a:pt x="10000" y="10181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43"/>
            <p:cNvSpPr/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623555"/>
            <a:ext cx="7050284" cy="1077253"/>
          </a:xfrm>
        </p:spPr>
        <p:txBody>
          <a:bodyPr/>
          <a:lstStyle/>
          <a:p>
            <a:r>
              <a:rPr lang="en-US" b="0">
                <a:solidFill>
                  <a:schemeClr val="tx2"/>
                </a:solidFill>
                <a:latin typeface="Museo Sans 500" panose="02000000000000000000" pitchFamily="2" charset="77"/>
              </a:rPr>
              <a:t>Coffee Break</a:t>
            </a:r>
          </a:p>
        </p:txBody>
      </p:sp>
      <p:sp>
        <p:nvSpPr>
          <p:cNvPr id="34" name="Freeform 55"/>
          <p:cNvSpPr/>
          <p:nvPr/>
        </p:nvSpPr>
        <p:spPr bwMode="auto">
          <a:xfrm>
            <a:off x="3731040" y="2628580"/>
            <a:ext cx="6910579" cy="4757056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-1" fmla="*/ 0 w 9792"/>
              <a:gd name="connsiteY0-2" fmla="*/ 9985 h 9985"/>
              <a:gd name="connsiteX1-3" fmla="*/ 143 w 9792"/>
              <a:gd name="connsiteY1-4" fmla="*/ 9957 h 9985"/>
              <a:gd name="connsiteX2-5" fmla="*/ 288 w 9792"/>
              <a:gd name="connsiteY2-6" fmla="*/ 9913 h 9985"/>
              <a:gd name="connsiteX3-7" fmla="*/ 434 w 9792"/>
              <a:gd name="connsiteY3-8" fmla="*/ 9855 h 9985"/>
              <a:gd name="connsiteX4-9" fmla="*/ 579 w 9792"/>
              <a:gd name="connsiteY4-10" fmla="*/ 9786 h 9985"/>
              <a:gd name="connsiteX5-11" fmla="*/ 721 w 9792"/>
              <a:gd name="connsiteY5-12" fmla="*/ 9702 h 9985"/>
              <a:gd name="connsiteX6-13" fmla="*/ 859 w 9792"/>
              <a:gd name="connsiteY6-14" fmla="*/ 9602 h 9985"/>
              <a:gd name="connsiteX7-15" fmla="*/ 992 w 9792"/>
              <a:gd name="connsiteY7-16" fmla="*/ 9490 h 9985"/>
              <a:gd name="connsiteX8-17" fmla="*/ 1117 w 9792"/>
              <a:gd name="connsiteY8-18" fmla="*/ 9366 h 9985"/>
              <a:gd name="connsiteX9-19" fmla="*/ 1235 w 9792"/>
              <a:gd name="connsiteY9-20" fmla="*/ 9226 h 9985"/>
              <a:gd name="connsiteX10-21" fmla="*/ 1342 w 9792"/>
              <a:gd name="connsiteY10-22" fmla="*/ 9073 h 9985"/>
              <a:gd name="connsiteX11-23" fmla="*/ 1438 w 9792"/>
              <a:gd name="connsiteY11-24" fmla="*/ 8909 h 9985"/>
              <a:gd name="connsiteX12-25" fmla="*/ 1522 w 9792"/>
              <a:gd name="connsiteY12-26" fmla="*/ 8728 h 9985"/>
              <a:gd name="connsiteX13-27" fmla="*/ 1591 w 9792"/>
              <a:gd name="connsiteY13-28" fmla="*/ 8537 h 9985"/>
              <a:gd name="connsiteX14-29" fmla="*/ 1644 w 9792"/>
              <a:gd name="connsiteY14-30" fmla="*/ 8330 h 9985"/>
              <a:gd name="connsiteX15-31" fmla="*/ 1664 w 9792"/>
              <a:gd name="connsiteY15-32" fmla="*/ 8223 h 9985"/>
              <a:gd name="connsiteX16-33" fmla="*/ 1677 w 9792"/>
              <a:gd name="connsiteY16-34" fmla="*/ 8134 h 9985"/>
              <a:gd name="connsiteX17-35" fmla="*/ 1692 w 9792"/>
              <a:gd name="connsiteY17-36" fmla="*/ 7955 h 9985"/>
              <a:gd name="connsiteX18-37" fmla="*/ 1694 w 9792"/>
              <a:gd name="connsiteY18-38" fmla="*/ 7777 h 9985"/>
              <a:gd name="connsiteX19-39" fmla="*/ 1679 w 9792"/>
              <a:gd name="connsiteY19-40" fmla="*/ 7602 h 9985"/>
              <a:gd name="connsiteX20-41" fmla="*/ 1650 w 9792"/>
              <a:gd name="connsiteY20-42" fmla="*/ 7430 h 9985"/>
              <a:gd name="connsiteX21-43" fmla="*/ 1605 w 9792"/>
              <a:gd name="connsiteY21-44" fmla="*/ 7266 h 9985"/>
              <a:gd name="connsiteX22-45" fmla="*/ 1546 w 9792"/>
              <a:gd name="connsiteY22-46" fmla="*/ 7112 h 9985"/>
              <a:gd name="connsiteX23-47" fmla="*/ 1468 w 9792"/>
              <a:gd name="connsiteY23-48" fmla="*/ 6969 h 9985"/>
              <a:gd name="connsiteX24-49" fmla="*/ 1423 w 9792"/>
              <a:gd name="connsiteY24-50" fmla="*/ 6902 h 9985"/>
              <a:gd name="connsiteX25-51" fmla="*/ 1393 w 9792"/>
              <a:gd name="connsiteY25-52" fmla="*/ 6864 h 9985"/>
              <a:gd name="connsiteX26-53" fmla="*/ 1333 w 9792"/>
              <a:gd name="connsiteY26-54" fmla="*/ 6802 h 9985"/>
              <a:gd name="connsiteX27-55" fmla="*/ 1274 w 9792"/>
              <a:gd name="connsiteY27-56" fmla="*/ 6757 h 9985"/>
              <a:gd name="connsiteX28-57" fmla="*/ 1216 w 9792"/>
              <a:gd name="connsiteY28-58" fmla="*/ 6730 h 9985"/>
              <a:gd name="connsiteX29-59" fmla="*/ 1160 w 9792"/>
              <a:gd name="connsiteY29-60" fmla="*/ 6719 h 9985"/>
              <a:gd name="connsiteX30-61" fmla="*/ 1105 w 9792"/>
              <a:gd name="connsiteY30-62" fmla="*/ 6724 h 9985"/>
              <a:gd name="connsiteX31-63" fmla="*/ 1053 w 9792"/>
              <a:gd name="connsiteY31-64" fmla="*/ 6743 h 9985"/>
              <a:gd name="connsiteX32-65" fmla="*/ 1006 w 9792"/>
              <a:gd name="connsiteY32-66" fmla="*/ 6775 h 9985"/>
              <a:gd name="connsiteX33-67" fmla="*/ 963 w 9792"/>
              <a:gd name="connsiteY33-68" fmla="*/ 6820 h 9985"/>
              <a:gd name="connsiteX34-69" fmla="*/ 924 w 9792"/>
              <a:gd name="connsiteY34-70" fmla="*/ 6878 h 9985"/>
              <a:gd name="connsiteX35-71" fmla="*/ 892 w 9792"/>
              <a:gd name="connsiteY35-72" fmla="*/ 6946 h 9985"/>
              <a:gd name="connsiteX36-73" fmla="*/ 866 w 9792"/>
              <a:gd name="connsiteY36-74" fmla="*/ 7024 h 9985"/>
              <a:gd name="connsiteX37-75" fmla="*/ 847 w 9792"/>
              <a:gd name="connsiteY37-76" fmla="*/ 7112 h 9985"/>
              <a:gd name="connsiteX38-77" fmla="*/ 836 w 9792"/>
              <a:gd name="connsiteY38-78" fmla="*/ 7205 h 9985"/>
              <a:gd name="connsiteX39-79" fmla="*/ 833 w 9792"/>
              <a:gd name="connsiteY39-80" fmla="*/ 7308 h 9985"/>
              <a:gd name="connsiteX40-81" fmla="*/ 839 w 9792"/>
              <a:gd name="connsiteY40-82" fmla="*/ 7415 h 9985"/>
              <a:gd name="connsiteX41-83" fmla="*/ 845 w 9792"/>
              <a:gd name="connsiteY41-84" fmla="*/ 7471 h 9985"/>
              <a:gd name="connsiteX42-85" fmla="*/ 860 w 9792"/>
              <a:gd name="connsiteY42-86" fmla="*/ 7565 h 9985"/>
              <a:gd name="connsiteX43-87" fmla="*/ 902 w 9792"/>
              <a:gd name="connsiteY43-88" fmla="*/ 7745 h 9985"/>
              <a:gd name="connsiteX44-89" fmla="*/ 957 w 9792"/>
              <a:gd name="connsiteY44-90" fmla="*/ 7918 h 9985"/>
              <a:gd name="connsiteX45-91" fmla="*/ 1024 w 9792"/>
              <a:gd name="connsiteY45-92" fmla="*/ 8084 h 9985"/>
              <a:gd name="connsiteX46-93" fmla="*/ 1105 w 9792"/>
              <a:gd name="connsiteY46-94" fmla="*/ 8241 h 9985"/>
              <a:gd name="connsiteX47-95" fmla="*/ 1194 w 9792"/>
              <a:gd name="connsiteY47-96" fmla="*/ 8388 h 9985"/>
              <a:gd name="connsiteX48-97" fmla="*/ 1291 w 9792"/>
              <a:gd name="connsiteY48-98" fmla="*/ 8526 h 9985"/>
              <a:gd name="connsiteX49-99" fmla="*/ 1397 w 9792"/>
              <a:gd name="connsiteY49-100" fmla="*/ 8654 h 9985"/>
              <a:gd name="connsiteX50-101" fmla="*/ 1509 w 9792"/>
              <a:gd name="connsiteY50-102" fmla="*/ 8771 h 9985"/>
              <a:gd name="connsiteX51-103" fmla="*/ 1627 w 9792"/>
              <a:gd name="connsiteY51-104" fmla="*/ 8876 h 9985"/>
              <a:gd name="connsiteX52-105" fmla="*/ 1747 w 9792"/>
              <a:gd name="connsiteY52-106" fmla="*/ 8966 h 9985"/>
              <a:gd name="connsiteX53-107" fmla="*/ 1870 w 9792"/>
              <a:gd name="connsiteY53-108" fmla="*/ 9045 h 9985"/>
              <a:gd name="connsiteX54-109" fmla="*/ 1993 w 9792"/>
              <a:gd name="connsiteY54-110" fmla="*/ 9110 h 9985"/>
              <a:gd name="connsiteX55-111" fmla="*/ 2117 w 9792"/>
              <a:gd name="connsiteY55-112" fmla="*/ 9160 h 9985"/>
              <a:gd name="connsiteX56-113" fmla="*/ 2240 w 9792"/>
              <a:gd name="connsiteY56-114" fmla="*/ 9194 h 9985"/>
              <a:gd name="connsiteX57-115" fmla="*/ 2360 w 9792"/>
              <a:gd name="connsiteY57-116" fmla="*/ 9215 h 9985"/>
              <a:gd name="connsiteX58-117" fmla="*/ 2419 w 9792"/>
              <a:gd name="connsiteY58-118" fmla="*/ 9216 h 9985"/>
              <a:gd name="connsiteX59-119" fmla="*/ 2485 w 9792"/>
              <a:gd name="connsiteY59-120" fmla="*/ 9215 h 9985"/>
              <a:gd name="connsiteX60-121" fmla="*/ 2617 w 9792"/>
              <a:gd name="connsiteY60-122" fmla="*/ 9193 h 9985"/>
              <a:gd name="connsiteX61-123" fmla="*/ 2741 w 9792"/>
              <a:gd name="connsiteY61-124" fmla="*/ 9145 h 9985"/>
              <a:gd name="connsiteX62-125" fmla="*/ 2860 w 9792"/>
              <a:gd name="connsiteY62-126" fmla="*/ 9073 h 9985"/>
              <a:gd name="connsiteX63-127" fmla="*/ 2968 w 9792"/>
              <a:gd name="connsiteY63-128" fmla="*/ 8978 h 9985"/>
              <a:gd name="connsiteX64-129" fmla="*/ 3065 w 9792"/>
              <a:gd name="connsiteY64-130" fmla="*/ 8855 h 9985"/>
              <a:gd name="connsiteX65-131" fmla="*/ 3128 w 9792"/>
              <a:gd name="connsiteY65-132" fmla="*/ 8748 h 9985"/>
              <a:gd name="connsiteX66-133" fmla="*/ 3165 w 9792"/>
              <a:gd name="connsiteY66-134" fmla="*/ 8669 h 9985"/>
              <a:gd name="connsiteX67-135" fmla="*/ 3198 w 9792"/>
              <a:gd name="connsiteY67-136" fmla="*/ 8583 h 9985"/>
              <a:gd name="connsiteX68-137" fmla="*/ 3228 w 9792"/>
              <a:gd name="connsiteY68-138" fmla="*/ 8491 h 9985"/>
              <a:gd name="connsiteX69-139" fmla="*/ 3240 w 9792"/>
              <a:gd name="connsiteY69-140" fmla="*/ 8442 h 9985"/>
              <a:gd name="connsiteX70-141" fmla="*/ 3258 w 9792"/>
              <a:gd name="connsiteY70-142" fmla="*/ 8365 h 9985"/>
              <a:gd name="connsiteX71-143" fmla="*/ 3283 w 9792"/>
              <a:gd name="connsiteY71-144" fmla="*/ 8214 h 9985"/>
              <a:gd name="connsiteX72-145" fmla="*/ 3297 w 9792"/>
              <a:gd name="connsiteY72-146" fmla="*/ 8071 h 9985"/>
              <a:gd name="connsiteX73-147" fmla="*/ 3300 w 9792"/>
              <a:gd name="connsiteY73-148" fmla="*/ 7932 h 9985"/>
              <a:gd name="connsiteX74-149" fmla="*/ 3293 w 9792"/>
              <a:gd name="connsiteY74-150" fmla="*/ 7799 h 9985"/>
              <a:gd name="connsiteX75-151" fmla="*/ 3277 w 9792"/>
              <a:gd name="connsiteY75-152" fmla="*/ 7670 h 9985"/>
              <a:gd name="connsiteX76-153" fmla="*/ 3253 w 9792"/>
              <a:gd name="connsiteY76-154" fmla="*/ 7544 h 9985"/>
              <a:gd name="connsiteX77-155" fmla="*/ 3221 w 9792"/>
              <a:gd name="connsiteY77-156" fmla="*/ 7420 h 9985"/>
              <a:gd name="connsiteX78-157" fmla="*/ 3163 w 9792"/>
              <a:gd name="connsiteY78-158" fmla="*/ 7240 h 9985"/>
              <a:gd name="connsiteX79-159" fmla="*/ 3070 w 9792"/>
              <a:gd name="connsiteY79-160" fmla="*/ 7003 h 9985"/>
              <a:gd name="connsiteX80-161" fmla="*/ 2911 w 9792"/>
              <a:gd name="connsiteY80-162" fmla="*/ 6651 h 9985"/>
              <a:gd name="connsiteX81-163" fmla="*/ 2803 w 9792"/>
              <a:gd name="connsiteY81-164" fmla="*/ 6407 h 9985"/>
              <a:gd name="connsiteX82-165" fmla="*/ 2655 w 9792"/>
              <a:gd name="connsiteY82-166" fmla="*/ 6076 h 9985"/>
              <a:gd name="connsiteX83-167" fmla="*/ 2381 w 9792"/>
              <a:gd name="connsiteY83-168" fmla="*/ 5472 h 9985"/>
              <a:gd name="connsiteX84-169" fmla="*/ 2247 w 9792"/>
              <a:gd name="connsiteY84-170" fmla="*/ 5143 h 9985"/>
              <a:gd name="connsiteX85-171" fmla="*/ 2163 w 9792"/>
              <a:gd name="connsiteY85-172" fmla="*/ 4919 h 9985"/>
              <a:gd name="connsiteX86-173" fmla="*/ 2088 w 9792"/>
              <a:gd name="connsiteY86-174" fmla="*/ 4691 h 9985"/>
              <a:gd name="connsiteX87-175" fmla="*/ 2024 w 9792"/>
              <a:gd name="connsiteY87-176" fmla="*/ 4463 h 9985"/>
              <a:gd name="connsiteX88-177" fmla="*/ 1972 w 9792"/>
              <a:gd name="connsiteY88-178" fmla="*/ 4233 h 9985"/>
              <a:gd name="connsiteX89-179" fmla="*/ 1937 w 9792"/>
              <a:gd name="connsiteY89-180" fmla="*/ 4006 h 9985"/>
              <a:gd name="connsiteX90-181" fmla="*/ 1920 w 9792"/>
              <a:gd name="connsiteY90-182" fmla="*/ 3783 h 9985"/>
              <a:gd name="connsiteX91-183" fmla="*/ 1923 w 9792"/>
              <a:gd name="connsiteY91-184" fmla="*/ 3620 h 9985"/>
              <a:gd name="connsiteX92-185" fmla="*/ 1931 w 9792"/>
              <a:gd name="connsiteY92-186" fmla="*/ 3513 h 9985"/>
              <a:gd name="connsiteX93-187" fmla="*/ 1946 w 9792"/>
              <a:gd name="connsiteY93-188" fmla="*/ 3407 h 9985"/>
              <a:gd name="connsiteX94-189" fmla="*/ 1967 w 9792"/>
              <a:gd name="connsiteY94-190" fmla="*/ 3304 h 9985"/>
              <a:gd name="connsiteX95-191" fmla="*/ 1994 w 9792"/>
              <a:gd name="connsiteY95-192" fmla="*/ 3203 h 9985"/>
              <a:gd name="connsiteX96-193" fmla="*/ 2030 w 9792"/>
              <a:gd name="connsiteY96-194" fmla="*/ 3104 h 9985"/>
              <a:gd name="connsiteX97-195" fmla="*/ 2050 w 9792"/>
              <a:gd name="connsiteY97-196" fmla="*/ 3057 h 9985"/>
              <a:gd name="connsiteX98-197" fmla="*/ 2082 w 9792"/>
              <a:gd name="connsiteY98-198" fmla="*/ 2990 h 9985"/>
              <a:gd name="connsiteX99-199" fmla="*/ 2151 w 9792"/>
              <a:gd name="connsiteY99-200" fmla="*/ 2874 h 9985"/>
              <a:gd name="connsiteX100-201" fmla="*/ 2231 w 9792"/>
              <a:gd name="connsiteY100-202" fmla="*/ 2774 h 9985"/>
              <a:gd name="connsiteX101-203" fmla="*/ 2318 w 9792"/>
              <a:gd name="connsiteY101-204" fmla="*/ 2690 h 9985"/>
              <a:gd name="connsiteX102-205" fmla="*/ 2412 w 9792"/>
              <a:gd name="connsiteY102-206" fmla="*/ 2621 h 9985"/>
              <a:gd name="connsiteX103-207" fmla="*/ 2513 w 9792"/>
              <a:gd name="connsiteY103-208" fmla="*/ 2566 h 9985"/>
              <a:gd name="connsiteX104-209" fmla="*/ 2617 w 9792"/>
              <a:gd name="connsiteY104-210" fmla="*/ 2526 h 9985"/>
              <a:gd name="connsiteX105-211" fmla="*/ 2725 w 9792"/>
              <a:gd name="connsiteY105-212" fmla="*/ 2498 h 9985"/>
              <a:gd name="connsiteX106-213" fmla="*/ 2835 w 9792"/>
              <a:gd name="connsiteY106-214" fmla="*/ 2482 h 9985"/>
              <a:gd name="connsiteX107-215" fmla="*/ 2947 w 9792"/>
              <a:gd name="connsiteY107-216" fmla="*/ 2477 h 9985"/>
              <a:gd name="connsiteX108-217" fmla="*/ 3059 w 9792"/>
              <a:gd name="connsiteY108-218" fmla="*/ 2483 h 9985"/>
              <a:gd name="connsiteX109-219" fmla="*/ 3169 w 9792"/>
              <a:gd name="connsiteY109-220" fmla="*/ 2500 h 9985"/>
              <a:gd name="connsiteX110-221" fmla="*/ 3277 w 9792"/>
              <a:gd name="connsiteY110-222" fmla="*/ 2526 h 9985"/>
              <a:gd name="connsiteX111-223" fmla="*/ 3382 w 9792"/>
              <a:gd name="connsiteY111-224" fmla="*/ 2560 h 9985"/>
              <a:gd name="connsiteX112-225" fmla="*/ 3482 w 9792"/>
              <a:gd name="connsiteY112-226" fmla="*/ 2600 h 9985"/>
              <a:gd name="connsiteX113-227" fmla="*/ 3576 w 9792"/>
              <a:gd name="connsiteY113-228" fmla="*/ 2650 h 9985"/>
              <a:gd name="connsiteX114-229" fmla="*/ 3621 w 9792"/>
              <a:gd name="connsiteY114-230" fmla="*/ 2677 h 9985"/>
              <a:gd name="connsiteX115-231" fmla="*/ 3673 w 9792"/>
              <a:gd name="connsiteY115-232" fmla="*/ 2710 h 9985"/>
              <a:gd name="connsiteX116-233" fmla="*/ 3773 w 9792"/>
              <a:gd name="connsiteY116-234" fmla="*/ 2784 h 9985"/>
              <a:gd name="connsiteX117-235" fmla="*/ 3870 w 9792"/>
              <a:gd name="connsiteY117-236" fmla="*/ 2866 h 9985"/>
              <a:gd name="connsiteX118-237" fmla="*/ 3965 w 9792"/>
              <a:gd name="connsiteY118-238" fmla="*/ 2955 h 9985"/>
              <a:gd name="connsiteX119-239" fmla="*/ 4102 w 9792"/>
              <a:gd name="connsiteY119-240" fmla="*/ 3100 h 9985"/>
              <a:gd name="connsiteX120-241" fmla="*/ 4274 w 9792"/>
              <a:gd name="connsiteY120-242" fmla="*/ 3319 h 9985"/>
              <a:gd name="connsiteX121-243" fmla="*/ 4432 w 9792"/>
              <a:gd name="connsiteY121-244" fmla="*/ 3562 h 9985"/>
              <a:gd name="connsiteX122-245" fmla="*/ 4574 w 9792"/>
              <a:gd name="connsiteY122-246" fmla="*/ 3823 h 9985"/>
              <a:gd name="connsiteX123-247" fmla="*/ 4703 w 9792"/>
              <a:gd name="connsiteY123-248" fmla="*/ 4101 h 9985"/>
              <a:gd name="connsiteX124-249" fmla="*/ 4813 w 9792"/>
              <a:gd name="connsiteY124-250" fmla="*/ 4391 h 9985"/>
              <a:gd name="connsiteX125-251" fmla="*/ 4861 w 9792"/>
              <a:gd name="connsiteY125-252" fmla="*/ 4542 h 9985"/>
              <a:gd name="connsiteX126-253" fmla="*/ 4895 w 9792"/>
              <a:gd name="connsiteY126-254" fmla="*/ 4653 h 9985"/>
              <a:gd name="connsiteX127-255" fmla="*/ 4953 w 9792"/>
              <a:gd name="connsiteY127-256" fmla="*/ 4881 h 9985"/>
              <a:gd name="connsiteX128-257" fmla="*/ 5001 w 9792"/>
              <a:gd name="connsiteY128-258" fmla="*/ 5112 h 9985"/>
              <a:gd name="connsiteX129-259" fmla="*/ 5042 w 9792"/>
              <a:gd name="connsiteY129-260" fmla="*/ 5346 h 9985"/>
              <a:gd name="connsiteX130-261" fmla="*/ 5095 w 9792"/>
              <a:gd name="connsiteY130-262" fmla="*/ 5700 h 9985"/>
              <a:gd name="connsiteX131-263" fmla="*/ 5159 w 9792"/>
              <a:gd name="connsiteY131-264" fmla="*/ 6175 h 9985"/>
              <a:gd name="connsiteX132-265" fmla="*/ 5212 w 9792"/>
              <a:gd name="connsiteY132-266" fmla="*/ 6524 h 9985"/>
              <a:gd name="connsiteX133-267" fmla="*/ 5253 w 9792"/>
              <a:gd name="connsiteY133-268" fmla="*/ 6755 h 9985"/>
              <a:gd name="connsiteX134-269" fmla="*/ 5301 w 9792"/>
              <a:gd name="connsiteY134-270" fmla="*/ 6980 h 9985"/>
              <a:gd name="connsiteX135-271" fmla="*/ 5358 w 9792"/>
              <a:gd name="connsiteY135-272" fmla="*/ 7202 h 9985"/>
              <a:gd name="connsiteX136-273" fmla="*/ 5427 w 9792"/>
              <a:gd name="connsiteY136-274" fmla="*/ 7419 h 9985"/>
              <a:gd name="connsiteX137-275" fmla="*/ 5509 w 9792"/>
              <a:gd name="connsiteY137-276" fmla="*/ 7627 h 9985"/>
              <a:gd name="connsiteX138-277" fmla="*/ 5606 w 9792"/>
              <a:gd name="connsiteY138-278" fmla="*/ 7828 h 9985"/>
              <a:gd name="connsiteX139-279" fmla="*/ 5720 w 9792"/>
              <a:gd name="connsiteY139-280" fmla="*/ 8019 h 9985"/>
              <a:gd name="connsiteX140-281" fmla="*/ 5785 w 9792"/>
              <a:gd name="connsiteY140-282" fmla="*/ 8111 h 9985"/>
              <a:gd name="connsiteX141-283" fmla="*/ 5813 w 9792"/>
              <a:gd name="connsiteY141-284" fmla="*/ 8150 h 9985"/>
              <a:gd name="connsiteX142-285" fmla="*/ 5873 w 9792"/>
              <a:gd name="connsiteY142-286" fmla="*/ 8219 h 9985"/>
              <a:gd name="connsiteX143-287" fmla="*/ 5933 w 9792"/>
              <a:gd name="connsiteY143-288" fmla="*/ 8278 h 9985"/>
              <a:gd name="connsiteX144-289" fmla="*/ 5995 w 9792"/>
              <a:gd name="connsiteY144-290" fmla="*/ 8329 h 9985"/>
              <a:gd name="connsiteX145-291" fmla="*/ 6056 w 9792"/>
              <a:gd name="connsiteY145-292" fmla="*/ 8368 h 9985"/>
              <a:gd name="connsiteX146-293" fmla="*/ 6120 w 9792"/>
              <a:gd name="connsiteY146-294" fmla="*/ 8398 h 9985"/>
              <a:gd name="connsiteX147-295" fmla="*/ 6183 w 9792"/>
              <a:gd name="connsiteY147-296" fmla="*/ 8419 h 9985"/>
              <a:gd name="connsiteX148-297" fmla="*/ 6247 w 9792"/>
              <a:gd name="connsiteY148-298" fmla="*/ 8431 h 9985"/>
              <a:gd name="connsiteX149-299" fmla="*/ 6311 w 9792"/>
              <a:gd name="connsiteY149-300" fmla="*/ 8431 h 9985"/>
              <a:gd name="connsiteX150-301" fmla="*/ 6375 w 9792"/>
              <a:gd name="connsiteY150-302" fmla="*/ 8423 h 9985"/>
              <a:gd name="connsiteX151-303" fmla="*/ 6438 w 9792"/>
              <a:gd name="connsiteY151-304" fmla="*/ 8404 h 9985"/>
              <a:gd name="connsiteX152-305" fmla="*/ 6502 w 9792"/>
              <a:gd name="connsiteY152-306" fmla="*/ 8376 h 9985"/>
              <a:gd name="connsiteX153-307" fmla="*/ 6566 w 9792"/>
              <a:gd name="connsiteY153-308" fmla="*/ 8340 h 9985"/>
              <a:gd name="connsiteX154-309" fmla="*/ 6627 w 9792"/>
              <a:gd name="connsiteY154-310" fmla="*/ 8292 h 9985"/>
              <a:gd name="connsiteX155-311" fmla="*/ 6689 w 9792"/>
              <a:gd name="connsiteY155-312" fmla="*/ 8235 h 9985"/>
              <a:gd name="connsiteX156-313" fmla="*/ 6750 w 9792"/>
              <a:gd name="connsiteY156-314" fmla="*/ 8168 h 9985"/>
              <a:gd name="connsiteX157-315" fmla="*/ 6780 w 9792"/>
              <a:gd name="connsiteY157-316" fmla="*/ 8130 h 9985"/>
              <a:gd name="connsiteX158-317" fmla="*/ 6806 w 9792"/>
              <a:gd name="connsiteY158-318" fmla="*/ 8094 h 9985"/>
              <a:gd name="connsiteX159-319" fmla="*/ 6854 w 9792"/>
              <a:gd name="connsiteY159-320" fmla="*/ 8022 h 9985"/>
              <a:gd name="connsiteX160-321" fmla="*/ 6895 w 9792"/>
              <a:gd name="connsiteY160-322" fmla="*/ 7944 h 9985"/>
              <a:gd name="connsiteX161-323" fmla="*/ 6930 w 9792"/>
              <a:gd name="connsiteY161-324" fmla="*/ 7862 h 9985"/>
              <a:gd name="connsiteX162-325" fmla="*/ 6973 w 9792"/>
              <a:gd name="connsiteY162-326" fmla="*/ 7737 h 9985"/>
              <a:gd name="connsiteX163-327" fmla="*/ 7015 w 9792"/>
              <a:gd name="connsiteY163-328" fmla="*/ 7560 h 9985"/>
              <a:gd name="connsiteX164-329" fmla="*/ 7043 w 9792"/>
              <a:gd name="connsiteY164-330" fmla="*/ 7375 h 9985"/>
              <a:gd name="connsiteX165-331" fmla="*/ 7059 w 9792"/>
              <a:gd name="connsiteY165-332" fmla="*/ 7184 h 9985"/>
              <a:gd name="connsiteX166-333" fmla="*/ 7074 w 9792"/>
              <a:gd name="connsiteY166-334" fmla="*/ 6891 h 9985"/>
              <a:gd name="connsiteX167-335" fmla="*/ 7082 w 9792"/>
              <a:gd name="connsiteY167-336" fmla="*/ 6696 h 9985"/>
              <a:gd name="connsiteX168-337" fmla="*/ 7093 w 9792"/>
              <a:gd name="connsiteY168-338" fmla="*/ 6432 h 9985"/>
              <a:gd name="connsiteX169-339" fmla="*/ 7105 w 9792"/>
              <a:gd name="connsiteY169-340" fmla="*/ 5903 h 9985"/>
              <a:gd name="connsiteX170-341" fmla="*/ 7105 w 9792"/>
              <a:gd name="connsiteY170-342" fmla="*/ 5373 h 9985"/>
              <a:gd name="connsiteX171-343" fmla="*/ 7096 w 9792"/>
              <a:gd name="connsiteY171-344" fmla="*/ 4844 h 9985"/>
              <a:gd name="connsiteX172-345" fmla="*/ 7087 w 9792"/>
              <a:gd name="connsiteY172-346" fmla="*/ 4580 h 9985"/>
              <a:gd name="connsiteX173-347" fmla="*/ 7085 w 9792"/>
              <a:gd name="connsiteY173-348" fmla="*/ 4518 h 9985"/>
              <a:gd name="connsiteX174-349" fmla="*/ 7073 w 9792"/>
              <a:gd name="connsiteY174-350" fmla="*/ 4391 h 9985"/>
              <a:gd name="connsiteX175-351" fmla="*/ 7055 w 9792"/>
              <a:gd name="connsiteY175-352" fmla="*/ 4268 h 9985"/>
              <a:gd name="connsiteX176-353" fmla="*/ 7030 w 9792"/>
              <a:gd name="connsiteY176-354" fmla="*/ 4149 h 9985"/>
              <a:gd name="connsiteX177-355" fmla="*/ 7001 w 9792"/>
              <a:gd name="connsiteY177-356" fmla="*/ 4032 h 9985"/>
              <a:gd name="connsiteX178-357" fmla="*/ 6965 w 9792"/>
              <a:gd name="connsiteY178-358" fmla="*/ 3921 h 9985"/>
              <a:gd name="connsiteX179-359" fmla="*/ 6922 w 9792"/>
              <a:gd name="connsiteY179-360" fmla="*/ 3813 h 9985"/>
              <a:gd name="connsiteX180-361" fmla="*/ 6875 w 9792"/>
              <a:gd name="connsiteY180-362" fmla="*/ 3712 h 9985"/>
              <a:gd name="connsiteX181-363" fmla="*/ 6821 w 9792"/>
              <a:gd name="connsiteY181-364" fmla="*/ 3620 h 9985"/>
              <a:gd name="connsiteX182-365" fmla="*/ 6763 w 9792"/>
              <a:gd name="connsiteY182-366" fmla="*/ 3533 h 9985"/>
              <a:gd name="connsiteX183-367" fmla="*/ 6700 w 9792"/>
              <a:gd name="connsiteY183-368" fmla="*/ 3457 h 9985"/>
              <a:gd name="connsiteX184-369" fmla="*/ 6631 w 9792"/>
              <a:gd name="connsiteY184-370" fmla="*/ 3388 h 9985"/>
              <a:gd name="connsiteX185-371" fmla="*/ 6559 w 9792"/>
              <a:gd name="connsiteY185-372" fmla="*/ 3331 h 9985"/>
              <a:gd name="connsiteX186-373" fmla="*/ 6480 w 9792"/>
              <a:gd name="connsiteY186-374" fmla="*/ 3282 h 9985"/>
              <a:gd name="connsiteX187-375" fmla="*/ 6398 w 9792"/>
              <a:gd name="connsiteY187-376" fmla="*/ 3248 h 9985"/>
              <a:gd name="connsiteX188-377" fmla="*/ 6312 w 9792"/>
              <a:gd name="connsiteY188-378" fmla="*/ 3225 h 9985"/>
              <a:gd name="connsiteX189-379" fmla="*/ 6267 w 9792"/>
              <a:gd name="connsiteY189-380" fmla="*/ 3220 h 9985"/>
              <a:gd name="connsiteX190-381" fmla="*/ 6243 w 9792"/>
              <a:gd name="connsiteY190-382" fmla="*/ 3219 h 9985"/>
              <a:gd name="connsiteX191-383" fmla="*/ 6196 w 9792"/>
              <a:gd name="connsiteY191-384" fmla="*/ 3224 h 9985"/>
              <a:gd name="connsiteX192-385" fmla="*/ 6149 w 9792"/>
              <a:gd name="connsiteY192-386" fmla="*/ 3238 h 9985"/>
              <a:gd name="connsiteX193-387" fmla="*/ 6104 w 9792"/>
              <a:gd name="connsiteY193-388" fmla="*/ 3263 h 9985"/>
              <a:gd name="connsiteX194-389" fmla="*/ 6062 w 9792"/>
              <a:gd name="connsiteY194-390" fmla="*/ 3296 h 9985"/>
              <a:gd name="connsiteX195-391" fmla="*/ 6026 w 9792"/>
              <a:gd name="connsiteY195-392" fmla="*/ 3340 h 9985"/>
              <a:gd name="connsiteX196-393" fmla="*/ 5996 w 9792"/>
              <a:gd name="connsiteY196-394" fmla="*/ 3391 h 9985"/>
              <a:gd name="connsiteX197-395" fmla="*/ 5974 w 9792"/>
              <a:gd name="connsiteY197-396" fmla="*/ 3449 h 9985"/>
              <a:gd name="connsiteX198-397" fmla="*/ 5966 w 9792"/>
              <a:gd name="connsiteY198-398" fmla="*/ 3482 h 9985"/>
              <a:gd name="connsiteX199-399" fmla="*/ 5962 w 9792"/>
              <a:gd name="connsiteY199-400" fmla="*/ 3508 h 9985"/>
              <a:gd name="connsiteX200-401" fmla="*/ 5957 w 9792"/>
              <a:gd name="connsiteY200-402" fmla="*/ 3559 h 9985"/>
              <a:gd name="connsiteX201-403" fmla="*/ 5961 w 9792"/>
              <a:gd name="connsiteY201-404" fmla="*/ 3638 h 9985"/>
              <a:gd name="connsiteX202-405" fmla="*/ 5981 w 9792"/>
              <a:gd name="connsiteY202-406" fmla="*/ 3739 h 9985"/>
              <a:gd name="connsiteX203-407" fmla="*/ 6017 w 9792"/>
              <a:gd name="connsiteY203-408" fmla="*/ 3832 h 9985"/>
              <a:gd name="connsiteX204-409" fmla="*/ 6040 w 9792"/>
              <a:gd name="connsiteY204-410" fmla="*/ 3873 h 9985"/>
              <a:gd name="connsiteX205-411" fmla="*/ 6084 w 9792"/>
              <a:gd name="connsiteY205-412" fmla="*/ 3944 h 9985"/>
              <a:gd name="connsiteX206-413" fmla="*/ 6172 w 9792"/>
              <a:gd name="connsiteY206-414" fmla="*/ 4062 h 9985"/>
              <a:gd name="connsiteX207-415" fmla="*/ 6264 w 9792"/>
              <a:gd name="connsiteY207-416" fmla="*/ 4158 h 9985"/>
              <a:gd name="connsiteX208-417" fmla="*/ 6358 w 9792"/>
              <a:gd name="connsiteY208-418" fmla="*/ 4233 h 9985"/>
              <a:gd name="connsiteX209-419" fmla="*/ 6454 w 9792"/>
              <a:gd name="connsiteY209-420" fmla="*/ 4284 h 9985"/>
              <a:gd name="connsiteX210-421" fmla="*/ 6549 w 9792"/>
              <a:gd name="connsiteY210-422" fmla="*/ 4316 h 9985"/>
              <a:gd name="connsiteX211-423" fmla="*/ 6646 w 9792"/>
              <a:gd name="connsiteY211-424" fmla="*/ 4328 h 9985"/>
              <a:gd name="connsiteX212-425" fmla="*/ 6743 w 9792"/>
              <a:gd name="connsiteY212-426" fmla="*/ 4319 h 9985"/>
              <a:gd name="connsiteX213-427" fmla="*/ 6839 w 9792"/>
              <a:gd name="connsiteY213-428" fmla="*/ 4294 h 9985"/>
              <a:gd name="connsiteX214-429" fmla="*/ 6935 w 9792"/>
              <a:gd name="connsiteY214-430" fmla="*/ 4251 h 9985"/>
              <a:gd name="connsiteX215-431" fmla="*/ 7029 w 9792"/>
              <a:gd name="connsiteY215-432" fmla="*/ 4194 h 9985"/>
              <a:gd name="connsiteX216-433" fmla="*/ 7120 w 9792"/>
              <a:gd name="connsiteY216-434" fmla="*/ 4121 h 9985"/>
              <a:gd name="connsiteX217-435" fmla="*/ 7209 w 9792"/>
              <a:gd name="connsiteY217-436" fmla="*/ 4033 h 9985"/>
              <a:gd name="connsiteX218-437" fmla="*/ 7295 w 9792"/>
              <a:gd name="connsiteY218-438" fmla="*/ 3934 h 9985"/>
              <a:gd name="connsiteX219-439" fmla="*/ 7378 w 9792"/>
              <a:gd name="connsiteY219-440" fmla="*/ 3822 h 9985"/>
              <a:gd name="connsiteX220-441" fmla="*/ 7455 w 9792"/>
              <a:gd name="connsiteY220-442" fmla="*/ 3698 h 9985"/>
              <a:gd name="connsiteX221-443" fmla="*/ 7493 w 9792"/>
              <a:gd name="connsiteY221-444" fmla="*/ 3632 h 9985"/>
              <a:gd name="connsiteX222-445" fmla="*/ 7558 w 9792"/>
              <a:gd name="connsiteY222-446" fmla="*/ 3509 h 9985"/>
              <a:gd name="connsiteX223-447" fmla="*/ 7678 w 9792"/>
              <a:gd name="connsiteY223-448" fmla="*/ 3250 h 9985"/>
              <a:gd name="connsiteX224-449" fmla="*/ 7780 w 9792"/>
              <a:gd name="connsiteY224-450" fmla="*/ 2973 h 9985"/>
              <a:gd name="connsiteX225-451" fmla="*/ 7843 w 9792"/>
              <a:gd name="connsiteY225-452" fmla="*/ 2756 h 9985"/>
              <a:gd name="connsiteX226-453" fmla="*/ 7881 w 9792"/>
              <a:gd name="connsiteY226-454" fmla="*/ 2609 h 9985"/>
              <a:gd name="connsiteX227-455" fmla="*/ 7911 w 9792"/>
              <a:gd name="connsiteY227-456" fmla="*/ 2459 h 9985"/>
              <a:gd name="connsiteX228-457" fmla="*/ 7937 w 9792"/>
              <a:gd name="connsiteY228-458" fmla="*/ 2306 h 9985"/>
              <a:gd name="connsiteX229-459" fmla="*/ 7957 w 9792"/>
              <a:gd name="connsiteY229-460" fmla="*/ 2153 h 9985"/>
              <a:gd name="connsiteX230-461" fmla="*/ 7970 w 9792"/>
              <a:gd name="connsiteY230-462" fmla="*/ 1997 h 9985"/>
              <a:gd name="connsiteX231-463" fmla="*/ 7977 w 9792"/>
              <a:gd name="connsiteY231-464" fmla="*/ 1841 h 9985"/>
              <a:gd name="connsiteX232-465" fmla="*/ 7975 w 9792"/>
              <a:gd name="connsiteY232-466" fmla="*/ 1685 h 9985"/>
              <a:gd name="connsiteX233-467" fmla="*/ 7968 w 9792"/>
              <a:gd name="connsiteY233-468" fmla="*/ 1528 h 9985"/>
              <a:gd name="connsiteX234-469" fmla="*/ 7954 w 9792"/>
              <a:gd name="connsiteY234-470" fmla="*/ 1372 h 9985"/>
              <a:gd name="connsiteX235-471" fmla="*/ 7943 w 9792"/>
              <a:gd name="connsiteY235-472" fmla="*/ 1293 h 9985"/>
              <a:gd name="connsiteX236-473" fmla="*/ 7926 w 9792"/>
              <a:gd name="connsiteY236-474" fmla="*/ 1188 h 9985"/>
              <a:gd name="connsiteX237-475" fmla="*/ 7904 w 9792"/>
              <a:gd name="connsiteY237-476" fmla="*/ 1013 h 9985"/>
              <a:gd name="connsiteX238-477" fmla="*/ 7895 w 9792"/>
              <a:gd name="connsiteY238-478" fmla="*/ 894 h 9985"/>
              <a:gd name="connsiteX239-479" fmla="*/ 7897 w 9792"/>
              <a:gd name="connsiteY239-480" fmla="*/ 779 h 9985"/>
              <a:gd name="connsiteX240-481" fmla="*/ 7914 w 9792"/>
              <a:gd name="connsiteY240-482" fmla="*/ 670 h 9985"/>
              <a:gd name="connsiteX241-483" fmla="*/ 7940 w 9792"/>
              <a:gd name="connsiteY241-484" fmla="*/ 598 h 9985"/>
              <a:gd name="connsiteX242-485" fmla="*/ 7963 w 9792"/>
              <a:gd name="connsiteY242-486" fmla="*/ 553 h 9985"/>
              <a:gd name="connsiteX243-487" fmla="*/ 7992 w 9792"/>
              <a:gd name="connsiteY243-488" fmla="*/ 515 h 9985"/>
              <a:gd name="connsiteX244-489" fmla="*/ 8027 w 9792"/>
              <a:gd name="connsiteY244-490" fmla="*/ 481 h 9985"/>
              <a:gd name="connsiteX245-491" fmla="*/ 8046 w 9792"/>
              <a:gd name="connsiteY245-492" fmla="*/ 467 h 9985"/>
              <a:gd name="connsiteX246-493" fmla="*/ 8079 w 9792"/>
              <a:gd name="connsiteY246-494" fmla="*/ 447 h 9985"/>
              <a:gd name="connsiteX247-495" fmla="*/ 8143 w 9792"/>
              <a:gd name="connsiteY247-496" fmla="*/ 433 h 9985"/>
              <a:gd name="connsiteX248-497" fmla="*/ 8206 w 9792"/>
              <a:gd name="connsiteY248-498" fmla="*/ 442 h 9985"/>
              <a:gd name="connsiteX249-499" fmla="*/ 8270 w 9792"/>
              <a:gd name="connsiteY249-500" fmla="*/ 474 h 9985"/>
              <a:gd name="connsiteX250-501" fmla="*/ 8332 w 9792"/>
              <a:gd name="connsiteY250-502" fmla="*/ 520 h 9985"/>
              <a:gd name="connsiteX251-503" fmla="*/ 8388 w 9792"/>
              <a:gd name="connsiteY251-504" fmla="*/ 580 h 9985"/>
              <a:gd name="connsiteX252-505" fmla="*/ 8439 w 9792"/>
              <a:gd name="connsiteY252-506" fmla="*/ 648 h 9985"/>
              <a:gd name="connsiteX253-507" fmla="*/ 8482 w 9792"/>
              <a:gd name="connsiteY253-508" fmla="*/ 719 h 9985"/>
              <a:gd name="connsiteX254-509" fmla="*/ 8501 w 9792"/>
              <a:gd name="connsiteY254-510" fmla="*/ 755 h 9985"/>
              <a:gd name="connsiteX255-511" fmla="*/ 8579 w 9792"/>
              <a:gd name="connsiteY255-512" fmla="*/ 925 h 9985"/>
              <a:gd name="connsiteX256-513" fmla="*/ 8709 w 9792"/>
              <a:gd name="connsiteY256-514" fmla="*/ 1205 h 9985"/>
              <a:gd name="connsiteX257-515" fmla="*/ 8778 w 9792"/>
              <a:gd name="connsiteY257-516" fmla="*/ 1328 h 9985"/>
              <a:gd name="connsiteX258-517" fmla="*/ 8828 w 9792"/>
              <a:gd name="connsiteY258-518" fmla="*/ 1402 h 9985"/>
              <a:gd name="connsiteX259-519" fmla="*/ 8879 w 9792"/>
              <a:gd name="connsiteY259-520" fmla="*/ 1466 h 9985"/>
              <a:gd name="connsiteX260-521" fmla="*/ 8932 w 9792"/>
              <a:gd name="connsiteY260-522" fmla="*/ 1513 h 9985"/>
              <a:gd name="connsiteX261-523" fmla="*/ 8989 w 9792"/>
              <a:gd name="connsiteY261-524" fmla="*/ 1545 h 9985"/>
              <a:gd name="connsiteX262-525" fmla="*/ 9047 w 9792"/>
              <a:gd name="connsiteY262-526" fmla="*/ 1558 h 9985"/>
              <a:gd name="connsiteX263-527" fmla="*/ 9108 w 9792"/>
              <a:gd name="connsiteY263-528" fmla="*/ 1550 h 9985"/>
              <a:gd name="connsiteX264-529" fmla="*/ 9172 w 9792"/>
              <a:gd name="connsiteY264-530" fmla="*/ 1518 h 9985"/>
              <a:gd name="connsiteX265-531" fmla="*/ 9240 w 9792"/>
              <a:gd name="connsiteY265-532" fmla="*/ 1460 h 9985"/>
              <a:gd name="connsiteX266-533" fmla="*/ 9311 w 9792"/>
              <a:gd name="connsiteY266-534" fmla="*/ 1370 h 9985"/>
              <a:gd name="connsiteX267-535" fmla="*/ 9348 w 9792"/>
              <a:gd name="connsiteY267-536" fmla="*/ 1313 h 9985"/>
              <a:gd name="connsiteX268-537" fmla="*/ 9384 w 9792"/>
              <a:gd name="connsiteY268-538" fmla="*/ 1250 h 9985"/>
              <a:gd name="connsiteX269-539" fmla="*/ 9446 w 9792"/>
              <a:gd name="connsiteY269-540" fmla="*/ 1114 h 9985"/>
              <a:gd name="connsiteX270-541" fmla="*/ 9498 w 9792"/>
              <a:gd name="connsiteY270-542" fmla="*/ 965 h 9985"/>
              <a:gd name="connsiteX271-543" fmla="*/ 9542 w 9792"/>
              <a:gd name="connsiteY271-544" fmla="*/ 811 h 9985"/>
              <a:gd name="connsiteX272-545" fmla="*/ 9562 w 9792"/>
              <a:gd name="connsiteY272-546" fmla="*/ 734 h 9985"/>
              <a:gd name="connsiteX273-547" fmla="*/ 9609 w 9792"/>
              <a:gd name="connsiteY273-548" fmla="*/ 547 h 9985"/>
              <a:gd name="connsiteX274-549" fmla="*/ 9689 w 9792"/>
              <a:gd name="connsiteY274-550" fmla="*/ 261 h 9985"/>
              <a:gd name="connsiteX275-551" fmla="*/ 9754 w 9792"/>
              <a:gd name="connsiteY275-552" fmla="*/ 83 h 9985"/>
              <a:gd name="connsiteX276-553" fmla="*/ 9792 w 9792"/>
              <a:gd name="connsiteY276-554" fmla="*/ 0 h 9985"/>
              <a:gd name="connsiteX0-555" fmla="*/ 0 w 9854"/>
              <a:gd name="connsiteY0-556" fmla="*/ 9972 h 9972"/>
              <a:gd name="connsiteX1-557" fmla="*/ 148 w 9854"/>
              <a:gd name="connsiteY1-558" fmla="*/ 9928 h 9972"/>
              <a:gd name="connsiteX2-559" fmla="*/ 297 w 9854"/>
              <a:gd name="connsiteY2-560" fmla="*/ 9870 h 9972"/>
              <a:gd name="connsiteX3-561" fmla="*/ 445 w 9854"/>
              <a:gd name="connsiteY3-562" fmla="*/ 9801 h 9972"/>
              <a:gd name="connsiteX4-563" fmla="*/ 590 w 9854"/>
              <a:gd name="connsiteY4-564" fmla="*/ 9717 h 9972"/>
              <a:gd name="connsiteX5-565" fmla="*/ 731 w 9854"/>
              <a:gd name="connsiteY5-566" fmla="*/ 9616 h 9972"/>
              <a:gd name="connsiteX6-567" fmla="*/ 867 w 9854"/>
              <a:gd name="connsiteY6-568" fmla="*/ 9504 h 9972"/>
              <a:gd name="connsiteX7-569" fmla="*/ 995 w 9854"/>
              <a:gd name="connsiteY7-570" fmla="*/ 9380 h 9972"/>
              <a:gd name="connsiteX8-571" fmla="*/ 1115 w 9854"/>
              <a:gd name="connsiteY8-572" fmla="*/ 9240 h 9972"/>
              <a:gd name="connsiteX9-573" fmla="*/ 1225 w 9854"/>
              <a:gd name="connsiteY9-574" fmla="*/ 9087 h 9972"/>
              <a:gd name="connsiteX10-575" fmla="*/ 1323 w 9854"/>
              <a:gd name="connsiteY10-576" fmla="*/ 8922 h 9972"/>
              <a:gd name="connsiteX11-577" fmla="*/ 1408 w 9854"/>
              <a:gd name="connsiteY11-578" fmla="*/ 8741 h 9972"/>
              <a:gd name="connsiteX12-579" fmla="*/ 1479 w 9854"/>
              <a:gd name="connsiteY12-580" fmla="*/ 8550 h 9972"/>
              <a:gd name="connsiteX13-581" fmla="*/ 1533 w 9854"/>
              <a:gd name="connsiteY13-582" fmla="*/ 8343 h 9972"/>
              <a:gd name="connsiteX14-583" fmla="*/ 1553 w 9854"/>
              <a:gd name="connsiteY14-584" fmla="*/ 8235 h 9972"/>
              <a:gd name="connsiteX15-585" fmla="*/ 1567 w 9854"/>
              <a:gd name="connsiteY15-586" fmla="*/ 8146 h 9972"/>
              <a:gd name="connsiteX16-587" fmla="*/ 1582 w 9854"/>
              <a:gd name="connsiteY16-588" fmla="*/ 7967 h 9972"/>
              <a:gd name="connsiteX17-589" fmla="*/ 1584 w 9854"/>
              <a:gd name="connsiteY17-590" fmla="*/ 7789 h 9972"/>
              <a:gd name="connsiteX18-591" fmla="*/ 1569 w 9854"/>
              <a:gd name="connsiteY18-592" fmla="*/ 7613 h 9972"/>
              <a:gd name="connsiteX19-593" fmla="*/ 1539 w 9854"/>
              <a:gd name="connsiteY19-594" fmla="*/ 7441 h 9972"/>
              <a:gd name="connsiteX20-595" fmla="*/ 1493 w 9854"/>
              <a:gd name="connsiteY20-596" fmla="*/ 7277 h 9972"/>
              <a:gd name="connsiteX21-597" fmla="*/ 1433 w 9854"/>
              <a:gd name="connsiteY21-598" fmla="*/ 7123 h 9972"/>
              <a:gd name="connsiteX22-599" fmla="*/ 1353 w 9854"/>
              <a:gd name="connsiteY22-600" fmla="*/ 6979 h 9972"/>
              <a:gd name="connsiteX23-601" fmla="*/ 1307 w 9854"/>
              <a:gd name="connsiteY23-602" fmla="*/ 6912 h 9972"/>
              <a:gd name="connsiteX24-603" fmla="*/ 1277 w 9854"/>
              <a:gd name="connsiteY24-604" fmla="*/ 6874 h 9972"/>
              <a:gd name="connsiteX25-605" fmla="*/ 1215 w 9854"/>
              <a:gd name="connsiteY25-606" fmla="*/ 6812 h 9972"/>
              <a:gd name="connsiteX26-607" fmla="*/ 1155 w 9854"/>
              <a:gd name="connsiteY26-608" fmla="*/ 6767 h 9972"/>
              <a:gd name="connsiteX27-609" fmla="*/ 1096 w 9854"/>
              <a:gd name="connsiteY27-610" fmla="*/ 6740 h 9972"/>
              <a:gd name="connsiteX28-611" fmla="*/ 1039 w 9854"/>
              <a:gd name="connsiteY28-612" fmla="*/ 6729 h 9972"/>
              <a:gd name="connsiteX29-613" fmla="*/ 982 w 9854"/>
              <a:gd name="connsiteY29-614" fmla="*/ 6734 h 9972"/>
              <a:gd name="connsiteX30-615" fmla="*/ 929 w 9854"/>
              <a:gd name="connsiteY30-616" fmla="*/ 6753 h 9972"/>
              <a:gd name="connsiteX31-617" fmla="*/ 881 w 9854"/>
              <a:gd name="connsiteY31-618" fmla="*/ 6785 h 9972"/>
              <a:gd name="connsiteX32-619" fmla="*/ 837 w 9854"/>
              <a:gd name="connsiteY32-620" fmla="*/ 6830 h 9972"/>
              <a:gd name="connsiteX33-621" fmla="*/ 798 w 9854"/>
              <a:gd name="connsiteY33-622" fmla="*/ 6888 h 9972"/>
              <a:gd name="connsiteX34-623" fmla="*/ 765 w 9854"/>
              <a:gd name="connsiteY34-624" fmla="*/ 6956 h 9972"/>
              <a:gd name="connsiteX35-625" fmla="*/ 738 w 9854"/>
              <a:gd name="connsiteY35-626" fmla="*/ 7035 h 9972"/>
              <a:gd name="connsiteX36-627" fmla="*/ 719 w 9854"/>
              <a:gd name="connsiteY36-628" fmla="*/ 7123 h 9972"/>
              <a:gd name="connsiteX37-629" fmla="*/ 708 w 9854"/>
              <a:gd name="connsiteY37-630" fmla="*/ 7216 h 9972"/>
              <a:gd name="connsiteX38-631" fmla="*/ 705 w 9854"/>
              <a:gd name="connsiteY38-632" fmla="*/ 7319 h 9972"/>
              <a:gd name="connsiteX39-633" fmla="*/ 711 w 9854"/>
              <a:gd name="connsiteY39-634" fmla="*/ 7426 h 9972"/>
              <a:gd name="connsiteX40-635" fmla="*/ 717 w 9854"/>
              <a:gd name="connsiteY40-636" fmla="*/ 7482 h 9972"/>
              <a:gd name="connsiteX41-637" fmla="*/ 732 w 9854"/>
              <a:gd name="connsiteY41-638" fmla="*/ 7576 h 9972"/>
              <a:gd name="connsiteX42-639" fmla="*/ 775 w 9854"/>
              <a:gd name="connsiteY42-640" fmla="*/ 7757 h 9972"/>
              <a:gd name="connsiteX43-641" fmla="*/ 831 w 9854"/>
              <a:gd name="connsiteY43-642" fmla="*/ 7930 h 9972"/>
              <a:gd name="connsiteX44-643" fmla="*/ 900 w 9854"/>
              <a:gd name="connsiteY44-644" fmla="*/ 8096 h 9972"/>
              <a:gd name="connsiteX45-645" fmla="*/ 982 w 9854"/>
              <a:gd name="connsiteY45-646" fmla="*/ 8253 h 9972"/>
              <a:gd name="connsiteX46-647" fmla="*/ 1073 w 9854"/>
              <a:gd name="connsiteY46-648" fmla="*/ 8401 h 9972"/>
              <a:gd name="connsiteX47-649" fmla="*/ 1172 w 9854"/>
              <a:gd name="connsiteY47-650" fmla="*/ 8539 h 9972"/>
              <a:gd name="connsiteX48-651" fmla="*/ 1281 w 9854"/>
              <a:gd name="connsiteY48-652" fmla="*/ 8667 h 9972"/>
              <a:gd name="connsiteX49-653" fmla="*/ 1395 w 9854"/>
              <a:gd name="connsiteY49-654" fmla="*/ 8784 h 9972"/>
              <a:gd name="connsiteX50-655" fmla="*/ 1516 w 9854"/>
              <a:gd name="connsiteY50-656" fmla="*/ 8889 h 9972"/>
              <a:gd name="connsiteX51-657" fmla="*/ 1638 w 9854"/>
              <a:gd name="connsiteY51-658" fmla="*/ 8979 h 9972"/>
              <a:gd name="connsiteX52-659" fmla="*/ 1764 w 9854"/>
              <a:gd name="connsiteY52-660" fmla="*/ 9059 h 9972"/>
              <a:gd name="connsiteX53-661" fmla="*/ 1889 w 9854"/>
              <a:gd name="connsiteY53-662" fmla="*/ 9124 h 9972"/>
              <a:gd name="connsiteX54-663" fmla="*/ 2016 w 9854"/>
              <a:gd name="connsiteY54-664" fmla="*/ 9174 h 9972"/>
              <a:gd name="connsiteX55-665" fmla="*/ 2142 w 9854"/>
              <a:gd name="connsiteY55-666" fmla="*/ 9208 h 9972"/>
              <a:gd name="connsiteX56-667" fmla="*/ 2264 w 9854"/>
              <a:gd name="connsiteY56-668" fmla="*/ 9229 h 9972"/>
              <a:gd name="connsiteX57-669" fmla="*/ 2324 w 9854"/>
              <a:gd name="connsiteY57-670" fmla="*/ 9230 h 9972"/>
              <a:gd name="connsiteX58-671" fmla="*/ 2392 w 9854"/>
              <a:gd name="connsiteY58-672" fmla="*/ 9229 h 9972"/>
              <a:gd name="connsiteX59-673" fmla="*/ 2527 w 9854"/>
              <a:gd name="connsiteY59-674" fmla="*/ 9207 h 9972"/>
              <a:gd name="connsiteX60-675" fmla="*/ 2653 w 9854"/>
              <a:gd name="connsiteY60-676" fmla="*/ 9159 h 9972"/>
              <a:gd name="connsiteX61-677" fmla="*/ 2775 w 9854"/>
              <a:gd name="connsiteY61-678" fmla="*/ 9087 h 9972"/>
              <a:gd name="connsiteX62-679" fmla="*/ 2885 w 9854"/>
              <a:gd name="connsiteY62-680" fmla="*/ 8991 h 9972"/>
              <a:gd name="connsiteX63-681" fmla="*/ 2984 w 9854"/>
              <a:gd name="connsiteY63-682" fmla="*/ 8868 h 9972"/>
              <a:gd name="connsiteX64-683" fmla="*/ 3048 w 9854"/>
              <a:gd name="connsiteY64-684" fmla="*/ 8761 h 9972"/>
              <a:gd name="connsiteX65-685" fmla="*/ 3086 w 9854"/>
              <a:gd name="connsiteY65-686" fmla="*/ 8682 h 9972"/>
              <a:gd name="connsiteX66-687" fmla="*/ 3120 w 9854"/>
              <a:gd name="connsiteY66-688" fmla="*/ 8596 h 9972"/>
              <a:gd name="connsiteX67-689" fmla="*/ 3151 w 9854"/>
              <a:gd name="connsiteY67-690" fmla="*/ 8504 h 9972"/>
              <a:gd name="connsiteX68-691" fmla="*/ 3163 w 9854"/>
              <a:gd name="connsiteY68-692" fmla="*/ 8455 h 9972"/>
              <a:gd name="connsiteX69-693" fmla="*/ 3181 w 9854"/>
              <a:gd name="connsiteY69-694" fmla="*/ 8378 h 9972"/>
              <a:gd name="connsiteX70-695" fmla="*/ 3207 w 9854"/>
              <a:gd name="connsiteY70-696" fmla="*/ 8226 h 9972"/>
              <a:gd name="connsiteX71-697" fmla="*/ 3221 w 9854"/>
              <a:gd name="connsiteY71-698" fmla="*/ 8083 h 9972"/>
              <a:gd name="connsiteX72-699" fmla="*/ 3224 w 9854"/>
              <a:gd name="connsiteY72-700" fmla="*/ 7944 h 9972"/>
              <a:gd name="connsiteX73-701" fmla="*/ 3217 w 9854"/>
              <a:gd name="connsiteY73-702" fmla="*/ 7811 h 9972"/>
              <a:gd name="connsiteX74-703" fmla="*/ 3201 w 9854"/>
              <a:gd name="connsiteY74-704" fmla="*/ 7682 h 9972"/>
              <a:gd name="connsiteX75-705" fmla="*/ 3176 w 9854"/>
              <a:gd name="connsiteY75-706" fmla="*/ 7555 h 9972"/>
              <a:gd name="connsiteX76-707" fmla="*/ 3143 w 9854"/>
              <a:gd name="connsiteY76-708" fmla="*/ 7431 h 9972"/>
              <a:gd name="connsiteX77-709" fmla="*/ 3084 w 9854"/>
              <a:gd name="connsiteY77-710" fmla="*/ 7251 h 9972"/>
              <a:gd name="connsiteX78-711" fmla="*/ 2989 w 9854"/>
              <a:gd name="connsiteY78-712" fmla="*/ 7014 h 9972"/>
              <a:gd name="connsiteX79-713" fmla="*/ 2827 w 9854"/>
              <a:gd name="connsiteY79-714" fmla="*/ 6661 h 9972"/>
              <a:gd name="connsiteX80-715" fmla="*/ 2717 w 9854"/>
              <a:gd name="connsiteY80-716" fmla="*/ 6417 h 9972"/>
              <a:gd name="connsiteX81-717" fmla="*/ 2565 w 9854"/>
              <a:gd name="connsiteY81-718" fmla="*/ 6085 h 9972"/>
              <a:gd name="connsiteX82-719" fmla="*/ 2286 w 9854"/>
              <a:gd name="connsiteY82-720" fmla="*/ 5480 h 9972"/>
              <a:gd name="connsiteX83-721" fmla="*/ 2149 w 9854"/>
              <a:gd name="connsiteY83-722" fmla="*/ 5151 h 9972"/>
              <a:gd name="connsiteX84-723" fmla="*/ 2063 w 9854"/>
              <a:gd name="connsiteY84-724" fmla="*/ 4926 h 9972"/>
              <a:gd name="connsiteX85-725" fmla="*/ 1986 w 9854"/>
              <a:gd name="connsiteY85-726" fmla="*/ 4698 h 9972"/>
              <a:gd name="connsiteX86-727" fmla="*/ 1921 w 9854"/>
              <a:gd name="connsiteY86-728" fmla="*/ 4470 h 9972"/>
              <a:gd name="connsiteX87-729" fmla="*/ 1868 w 9854"/>
              <a:gd name="connsiteY87-730" fmla="*/ 4239 h 9972"/>
              <a:gd name="connsiteX88-731" fmla="*/ 1832 w 9854"/>
              <a:gd name="connsiteY88-732" fmla="*/ 4012 h 9972"/>
              <a:gd name="connsiteX89-733" fmla="*/ 1815 w 9854"/>
              <a:gd name="connsiteY89-734" fmla="*/ 3789 h 9972"/>
              <a:gd name="connsiteX90-735" fmla="*/ 1818 w 9854"/>
              <a:gd name="connsiteY90-736" fmla="*/ 3625 h 9972"/>
              <a:gd name="connsiteX91-737" fmla="*/ 1826 w 9854"/>
              <a:gd name="connsiteY91-738" fmla="*/ 3518 h 9972"/>
              <a:gd name="connsiteX92-739" fmla="*/ 1841 w 9854"/>
              <a:gd name="connsiteY92-740" fmla="*/ 3412 h 9972"/>
              <a:gd name="connsiteX93-741" fmla="*/ 1863 w 9854"/>
              <a:gd name="connsiteY93-742" fmla="*/ 3309 h 9972"/>
              <a:gd name="connsiteX94-743" fmla="*/ 1890 w 9854"/>
              <a:gd name="connsiteY94-744" fmla="*/ 3208 h 9972"/>
              <a:gd name="connsiteX95-745" fmla="*/ 1927 w 9854"/>
              <a:gd name="connsiteY95-746" fmla="*/ 3109 h 9972"/>
              <a:gd name="connsiteX96-747" fmla="*/ 1948 w 9854"/>
              <a:gd name="connsiteY96-748" fmla="*/ 3062 h 9972"/>
              <a:gd name="connsiteX97-749" fmla="*/ 1980 w 9854"/>
              <a:gd name="connsiteY97-750" fmla="*/ 2994 h 9972"/>
              <a:gd name="connsiteX98-751" fmla="*/ 2051 w 9854"/>
              <a:gd name="connsiteY98-752" fmla="*/ 2878 h 9972"/>
              <a:gd name="connsiteX99-753" fmla="*/ 2132 w 9854"/>
              <a:gd name="connsiteY99-754" fmla="*/ 2778 h 9972"/>
              <a:gd name="connsiteX100-755" fmla="*/ 2221 w 9854"/>
              <a:gd name="connsiteY100-756" fmla="*/ 2694 h 9972"/>
              <a:gd name="connsiteX101-757" fmla="*/ 2317 w 9854"/>
              <a:gd name="connsiteY101-758" fmla="*/ 2625 h 9972"/>
              <a:gd name="connsiteX102-759" fmla="*/ 2420 w 9854"/>
              <a:gd name="connsiteY102-760" fmla="*/ 2570 h 9972"/>
              <a:gd name="connsiteX103-761" fmla="*/ 2527 w 9854"/>
              <a:gd name="connsiteY103-762" fmla="*/ 2530 h 9972"/>
              <a:gd name="connsiteX104-763" fmla="*/ 2637 w 9854"/>
              <a:gd name="connsiteY104-764" fmla="*/ 2502 h 9972"/>
              <a:gd name="connsiteX105-765" fmla="*/ 2749 w 9854"/>
              <a:gd name="connsiteY105-766" fmla="*/ 2486 h 9972"/>
              <a:gd name="connsiteX106-767" fmla="*/ 2864 w 9854"/>
              <a:gd name="connsiteY106-768" fmla="*/ 2481 h 9972"/>
              <a:gd name="connsiteX107-769" fmla="*/ 2978 w 9854"/>
              <a:gd name="connsiteY107-770" fmla="*/ 2487 h 9972"/>
              <a:gd name="connsiteX108-771" fmla="*/ 3090 w 9854"/>
              <a:gd name="connsiteY108-772" fmla="*/ 2504 h 9972"/>
              <a:gd name="connsiteX109-773" fmla="*/ 3201 w 9854"/>
              <a:gd name="connsiteY109-774" fmla="*/ 2530 h 9972"/>
              <a:gd name="connsiteX110-775" fmla="*/ 3308 w 9854"/>
              <a:gd name="connsiteY110-776" fmla="*/ 2564 h 9972"/>
              <a:gd name="connsiteX111-777" fmla="*/ 3410 w 9854"/>
              <a:gd name="connsiteY111-778" fmla="*/ 2604 h 9972"/>
              <a:gd name="connsiteX112-779" fmla="*/ 3506 w 9854"/>
              <a:gd name="connsiteY112-780" fmla="*/ 2654 h 9972"/>
              <a:gd name="connsiteX113-781" fmla="*/ 3552 w 9854"/>
              <a:gd name="connsiteY113-782" fmla="*/ 2681 h 9972"/>
              <a:gd name="connsiteX114-783" fmla="*/ 3605 w 9854"/>
              <a:gd name="connsiteY114-784" fmla="*/ 2714 h 9972"/>
              <a:gd name="connsiteX115-785" fmla="*/ 3707 w 9854"/>
              <a:gd name="connsiteY115-786" fmla="*/ 2788 h 9972"/>
              <a:gd name="connsiteX116-787" fmla="*/ 3806 w 9854"/>
              <a:gd name="connsiteY116-788" fmla="*/ 2870 h 9972"/>
              <a:gd name="connsiteX117-789" fmla="*/ 3903 w 9854"/>
              <a:gd name="connsiteY117-790" fmla="*/ 2959 h 9972"/>
              <a:gd name="connsiteX118-791" fmla="*/ 4043 w 9854"/>
              <a:gd name="connsiteY118-792" fmla="*/ 3105 h 9972"/>
              <a:gd name="connsiteX119-793" fmla="*/ 4219 w 9854"/>
              <a:gd name="connsiteY119-794" fmla="*/ 3324 h 9972"/>
              <a:gd name="connsiteX120-795" fmla="*/ 4380 w 9854"/>
              <a:gd name="connsiteY120-796" fmla="*/ 3567 h 9972"/>
              <a:gd name="connsiteX121-797" fmla="*/ 4525 w 9854"/>
              <a:gd name="connsiteY121-798" fmla="*/ 3829 h 9972"/>
              <a:gd name="connsiteX122-799" fmla="*/ 4657 w 9854"/>
              <a:gd name="connsiteY122-800" fmla="*/ 4107 h 9972"/>
              <a:gd name="connsiteX123-801" fmla="*/ 4769 w 9854"/>
              <a:gd name="connsiteY123-802" fmla="*/ 4398 h 9972"/>
              <a:gd name="connsiteX124-803" fmla="*/ 4818 w 9854"/>
              <a:gd name="connsiteY124-804" fmla="*/ 4549 h 9972"/>
              <a:gd name="connsiteX125-805" fmla="*/ 4853 w 9854"/>
              <a:gd name="connsiteY125-806" fmla="*/ 4660 h 9972"/>
              <a:gd name="connsiteX126-807" fmla="*/ 4912 w 9854"/>
              <a:gd name="connsiteY126-808" fmla="*/ 4888 h 9972"/>
              <a:gd name="connsiteX127-809" fmla="*/ 4961 w 9854"/>
              <a:gd name="connsiteY127-810" fmla="*/ 5120 h 9972"/>
              <a:gd name="connsiteX128-811" fmla="*/ 5003 w 9854"/>
              <a:gd name="connsiteY128-812" fmla="*/ 5354 h 9972"/>
              <a:gd name="connsiteX129-813" fmla="*/ 5057 w 9854"/>
              <a:gd name="connsiteY129-814" fmla="*/ 5709 h 9972"/>
              <a:gd name="connsiteX130-815" fmla="*/ 5123 w 9854"/>
              <a:gd name="connsiteY130-816" fmla="*/ 6184 h 9972"/>
              <a:gd name="connsiteX131-817" fmla="*/ 5177 w 9854"/>
              <a:gd name="connsiteY131-818" fmla="*/ 6534 h 9972"/>
              <a:gd name="connsiteX132-819" fmla="*/ 5219 w 9854"/>
              <a:gd name="connsiteY132-820" fmla="*/ 6765 h 9972"/>
              <a:gd name="connsiteX133-821" fmla="*/ 5268 w 9854"/>
              <a:gd name="connsiteY133-822" fmla="*/ 6990 h 9972"/>
              <a:gd name="connsiteX134-823" fmla="*/ 5326 w 9854"/>
              <a:gd name="connsiteY134-824" fmla="*/ 7213 h 9972"/>
              <a:gd name="connsiteX135-825" fmla="*/ 5396 w 9854"/>
              <a:gd name="connsiteY135-826" fmla="*/ 7430 h 9972"/>
              <a:gd name="connsiteX136-827" fmla="*/ 5480 w 9854"/>
              <a:gd name="connsiteY136-828" fmla="*/ 7638 h 9972"/>
              <a:gd name="connsiteX137-829" fmla="*/ 5579 w 9854"/>
              <a:gd name="connsiteY137-830" fmla="*/ 7840 h 9972"/>
              <a:gd name="connsiteX138-831" fmla="*/ 5696 w 9854"/>
              <a:gd name="connsiteY138-832" fmla="*/ 8031 h 9972"/>
              <a:gd name="connsiteX139-833" fmla="*/ 5762 w 9854"/>
              <a:gd name="connsiteY139-834" fmla="*/ 8123 h 9972"/>
              <a:gd name="connsiteX140-835" fmla="*/ 5790 w 9854"/>
              <a:gd name="connsiteY140-836" fmla="*/ 8162 h 9972"/>
              <a:gd name="connsiteX141-837" fmla="*/ 5852 w 9854"/>
              <a:gd name="connsiteY141-838" fmla="*/ 8231 h 9972"/>
              <a:gd name="connsiteX142-839" fmla="*/ 5913 w 9854"/>
              <a:gd name="connsiteY142-840" fmla="*/ 8290 h 9972"/>
              <a:gd name="connsiteX143-841" fmla="*/ 5976 w 9854"/>
              <a:gd name="connsiteY143-842" fmla="*/ 8342 h 9972"/>
              <a:gd name="connsiteX144-843" fmla="*/ 6039 w 9854"/>
              <a:gd name="connsiteY144-844" fmla="*/ 8381 h 9972"/>
              <a:gd name="connsiteX145-845" fmla="*/ 6104 w 9854"/>
              <a:gd name="connsiteY145-846" fmla="*/ 8411 h 9972"/>
              <a:gd name="connsiteX146-847" fmla="*/ 6168 w 9854"/>
              <a:gd name="connsiteY146-848" fmla="*/ 8432 h 9972"/>
              <a:gd name="connsiteX147-849" fmla="*/ 6234 w 9854"/>
              <a:gd name="connsiteY147-850" fmla="*/ 8444 h 9972"/>
              <a:gd name="connsiteX148-851" fmla="*/ 6299 w 9854"/>
              <a:gd name="connsiteY148-852" fmla="*/ 8444 h 9972"/>
              <a:gd name="connsiteX149-853" fmla="*/ 6364 w 9854"/>
              <a:gd name="connsiteY149-854" fmla="*/ 8436 h 9972"/>
              <a:gd name="connsiteX150-855" fmla="*/ 6429 w 9854"/>
              <a:gd name="connsiteY150-856" fmla="*/ 8417 h 9972"/>
              <a:gd name="connsiteX151-857" fmla="*/ 6494 w 9854"/>
              <a:gd name="connsiteY151-858" fmla="*/ 8389 h 9972"/>
              <a:gd name="connsiteX152-859" fmla="*/ 6559 w 9854"/>
              <a:gd name="connsiteY152-860" fmla="*/ 8353 h 9972"/>
              <a:gd name="connsiteX153-861" fmla="*/ 6622 w 9854"/>
              <a:gd name="connsiteY153-862" fmla="*/ 8304 h 9972"/>
              <a:gd name="connsiteX154-863" fmla="*/ 6685 w 9854"/>
              <a:gd name="connsiteY154-864" fmla="*/ 8247 h 9972"/>
              <a:gd name="connsiteX155-865" fmla="*/ 6747 w 9854"/>
              <a:gd name="connsiteY155-866" fmla="*/ 8180 h 9972"/>
              <a:gd name="connsiteX156-867" fmla="*/ 6778 w 9854"/>
              <a:gd name="connsiteY156-868" fmla="*/ 8142 h 9972"/>
              <a:gd name="connsiteX157-869" fmla="*/ 6805 w 9854"/>
              <a:gd name="connsiteY157-870" fmla="*/ 8106 h 9972"/>
              <a:gd name="connsiteX158-871" fmla="*/ 6854 w 9854"/>
              <a:gd name="connsiteY158-872" fmla="*/ 8034 h 9972"/>
              <a:gd name="connsiteX159-873" fmla="*/ 6895 w 9854"/>
              <a:gd name="connsiteY159-874" fmla="*/ 7956 h 9972"/>
              <a:gd name="connsiteX160-875" fmla="*/ 6931 w 9854"/>
              <a:gd name="connsiteY160-876" fmla="*/ 7874 h 9972"/>
              <a:gd name="connsiteX161-877" fmla="*/ 6975 w 9854"/>
              <a:gd name="connsiteY161-878" fmla="*/ 7749 h 9972"/>
              <a:gd name="connsiteX162-879" fmla="*/ 7018 w 9854"/>
              <a:gd name="connsiteY162-880" fmla="*/ 7571 h 9972"/>
              <a:gd name="connsiteX163-881" fmla="*/ 7047 w 9854"/>
              <a:gd name="connsiteY163-882" fmla="*/ 7386 h 9972"/>
              <a:gd name="connsiteX164-883" fmla="*/ 7063 w 9854"/>
              <a:gd name="connsiteY164-884" fmla="*/ 7195 h 9972"/>
              <a:gd name="connsiteX165-885" fmla="*/ 7078 w 9854"/>
              <a:gd name="connsiteY165-886" fmla="*/ 6901 h 9972"/>
              <a:gd name="connsiteX166-887" fmla="*/ 7086 w 9854"/>
              <a:gd name="connsiteY166-888" fmla="*/ 6706 h 9972"/>
              <a:gd name="connsiteX167-889" fmla="*/ 7098 w 9854"/>
              <a:gd name="connsiteY167-890" fmla="*/ 6442 h 9972"/>
              <a:gd name="connsiteX168-891" fmla="*/ 7110 w 9854"/>
              <a:gd name="connsiteY168-892" fmla="*/ 5912 h 9972"/>
              <a:gd name="connsiteX169-893" fmla="*/ 7110 w 9854"/>
              <a:gd name="connsiteY169-894" fmla="*/ 5381 h 9972"/>
              <a:gd name="connsiteX170-895" fmla="*/ 7101 w 9854"/>
              <a:gd name="connsiteY170-896" fmla="*/ 4851 h 9972"/>
              <a:gd name="connsiteX171-897" fmla="*/ 7092 w 9854"/>
              <a:gd name="connsiteY171-898" fmla="*/ 4587 h 9972"/>
              <a:gd name="connsiteX172-899" fmla="*/ 7089 w 9854"/>
              <a:gd name="connsiteY172-900" fmla="*/ 4525 h 9972"/>
              <a:gd name="connsiteX173-901" fmla="*/ 7077 w 9854"/>
              <a:gd name="connsiteY173-902" fmla="*/ 4398 h 9972"/>
              <a:gd name="connsiteX174-903" fmla="*/ 7059 w 9854"/>
              <a:gd name="connsiteY174-904" fmla="*/ 4274 h 9972"/>
              <a:gd name="connsiteX175-905" fmla="*/ 7033 w 9854"/>
              <a:gd name="connsiteY175-906" fmla="*/ 4155 h 9972"/>
              <a:gd name="connsiteX176-907" fmla="*/ 7004 w 9854"/>
              <a:gd name="connsiteY176-908" fmla="*/ 4038 h 9972"/>
              <a:gd name="connsiteX177-909" fmla="*/ 6967 w 9854"/>
              <a:gd name="connsiteY177-910" fmla="*/ 3927 h 9972"/>
              <a:gd name="connsiteX178-911" fmla="*/ 6923 w 9854"/>
              <a:gd name="connsiteY178-912" fmla="*/ 3819 h 9972"/>
              <a:gd name="connsiteX179-913" fmla="*/ 6875 w 9854"/>
              <a:gd name="connsiteY179-914" fmla="*/ 3718 h 9972"/>
              <a:gd name="connsiteX180-915" fmla="*/ 6820 w 9854"/>
              <a:gd name="connsiteY180-916" fmla="*/ 3625 h 9972"/>
              <a:gd name="connsiteX181-917" fmla="*/ 6761 w 9854"/>
              <a:gd name="connsiteY181-918" fmla="*/ 3538 h 9972"/>
              <a:gd name="connsiteX182-919" fmla="*/ 6696 w 9854"/>
              <a:gd name="connsiteY182-920" fmla="*/ 3462 h 9972"/>
              <a:gd name="connsiteX183-921" fmla="*/ 6626 w 9854"/>
              <a:gd name="connsiteY183-922" fmla="*/ 3393 h 9972"/>
              <a:gd name="connsiteX184-923" fmla="*/ 6552 w 9854"/>
              <a:gd name="connsiteY184-924" fmla="*/ 3336 h 9972"/>
              <a:gd name="connsiteX185-925" fmla="*/ 6472 w 9854"/>
              <a:gd name="connsiteY185-926" fmla="*/ 3287 h 9972"/>
              <a:gd name="connsiteX186-927" fmla="*/ 6388 w 9854"/>
              <a:gd name="connsiteY186-928" fmla="*/ 3253 h 9972"/>
              <a:gd name="connsiteX187-929" fmla="*/ 6300 w 9854"/>
              <a:gd name="connsiteY187-930" fmla="*/ 3230 h 9972"/>
              <a:gd name="connsiteX188-931" fmla="*/ 6254 w 9854"/>
              <a:gd name="connsiteY188-932" fmla="*/ 3225 h 9972"/>
              <a:gd name="connsiteX189-933" fmla="*/ 6230 w 9854"/>
              <a:gd name="connsiteY189-934" fmla="*/ 3224 h 9972"/>
              <a:gd name="connsiteX190-935" fmla="*/ 6182 w 9854"/>
              <a:gd name="connsiteY190-936" fmla="*/ 3229 h 9972"/>
              <a:gd name="connsiteX191-937" fmla="*/ 6134 w 9854"/>
              <a:gd name="connsiteY191-938" fmla="*/ 3243 h 9972"/>
              <a:gd name="connsiteX192-939" fmla="*/ 6088 w 9854"/>
              <a:gd name="connsiteY192-940" fmla="*/ 3268 h 9972"/>
              <a:gd name="connsiteX193-941" fmla="*/ 6045 w 9854"/>
              <a:gd name="connsiteY193-942" fmla="*/ 3301 h 9972"/>
              <a:gd name="connsiteX194-943" fmla="*/ 6008 w 9854"/>
              <a:gd name="connsiteY194-944" fmla="*/ 3345 h 9972"/>
              <a:gd name="connsiteX195-945" fmla="*/ 5977 w 9854"/>
              <a:gd name="connsiteY195-946" fmla="*/ 3396 h 9972"/>
              <a:gd name="connsiteX196-947" fmla="*/ 5955 w 9854"/>
              <a:gd name="connsiteY196-948" fmla="*/ 3454 h 9972"/>
              <a:gd name="connsiteX197-949" fmla="*/ 5947 w 9854"/>
              <a:gd name="connsiteY197-950" fmla="*/ 3487 h 9972"/>
              <a:gd name="connsiteX198-951" fmla="*/ 5943 w 9854"/>
              <a:gd name="connsiteY198-952" fmla="*/ 3513 h 9972"/>
              <a:gd name="connsiteX199-953" fmla="*/ 5938 w 9854"/>
              <a:gd name="connsiteY199-954" fmla="*/ 3564 h 9972"/>
              <a:gd name="connsiteX200-955" fmla="*/ 5942 w 9854"/>
              <a:gd name="connsiteY200-956" fmla="*/ 3643 h 9972"/>
              <a:gd name="connsiteX201-957" fmla="*/ 5962 w 9854"/>
              <a:gd name="connsiteY201-958" fmla="*/ 3745 h 9972"/>
              <a:gd name="connsiteX202-959" fmla="*/ 5999 w 9854"/>
              <a:gd name="connsiteY202-960" fmla="*/ 3838 h 9972"/>
              <a:gd name="connsiteX203-961" fmla="*/ 6022 w 9854"/>
              <a:gd name="connsiteY203-962" fmla="*/ 3879 h 9972"/>
              <a:gd name="connsiteX204-963" fmla="*/ 6067 w 9854"/>
              <a:gd name="connsiteY204-964" fmla="*/ 3950 h 9972"/>
              <a:gd name="connsiteX205-965" fmla="*/ 6157 w 9854"/>
              <a:gd name="connsiteY205-966" fmla="*/ 4068 h 9972"/>
              <a:gd name="connsiteX206-967" fmla="*/ 6251 w 9854"/>
              <a:gd name="connsiteY206-968" fmla="*/ 4164 h 9972"/>
              <a:gd name="connsiteX207-969" fmla="*/ 6347 w 9854"/>
              <a:gd name="connsiteY207-970" fmla="*/ 4239 h 9972"/>
              <a:gd name="connsiteX208-971" fmla="*/ 6445 w 9854"/>
              <a:gd name="connsiteY208-972" fmla="*/ 4290 h 9972"/>
              <a:gd name="connsiteX209-973" fmla="*/ 6542 w 9854"/>
              <a:gd name="connsiteY209-974" fmla="*/ 4322 h 9972"/>
              <a:gd name="connsiteX210-975" fmla="*/ 6641 w 9854"/>
              <a:gd name="connsiteY210-976" fmla="*/ 4335 h 9972"/>
              <a:gd name="connsiteX211-977" fmla="*/ 6740 w 9854"/>
              <a:gd name="connsiteY211-978" fmla="*/ 4325 h 9972"/>
              <a:gd name="connsiteX212-979" fmla="*/ 6838 w 9854"/>
              <a:gd name="connsiteY212-980" fmla="*/ 4300 h 9972"/>
              <a:gd name="connsiteX213-981" fmla="*/ 6936 w 9854"/>
              <a:gd name="connsiteY213-982" fmla="*/ 4257 h 9972"/>
              <a:gd name="connsiteX214-983" fmla="*/ 7032 w 9854"/>
              <a:gd name="connsiteY214-984" fmla="*/ 4200 h 9972"/>
              <a:gd name="connsiteX215-985" fmla="*/ 7125 w 9854"/>
              <a:gd name="connsiteY215-986" fmla="*/ 4127 h 9972"/>
              <a:gd name="connsiteX216-987" fmla="*/ 7216 w 9854"/>
              <a:gd name="connsiteY216-988" fmla="*/ 4039 h 9972"/>
              <a:gd name="connsiteX217-989" fmla="*/ 7304 w 9854"/>
              <a:gd name="connsiteY217-990" fmla="*/ 3940 h 9972"/>
              <a:gd name="connsiteX218-991" fmla="*/ 7389 w 9854"/>
              <a:gd name="connsiteY218-992" fmla="*/ 3828 h 9972"/>
              <a:gd name="connsiteX219-993" fmla="*/ 7467 w 9854"/>
              <a:gd name="connsiteY219-994" fmla="*/ 3704 h 9972"/>
              <a:gd name="connsiteX220-995" fmla="*/ 7506 w 9854"/>
              <a:gd name="connsiteY220-996" fmla="*/ 3637 h 9972"/>
              <a:gd name="connsiteX221-997" fmla="*/ 7573 w 9854"/>
              <a:gd name="connsiteY221-998" fmla="*/ 3514 h 9972"/>
              <a:gd name="connsiteX222-999" fmla="*/ 7695 w 9854"/>
              <a:gd name="connsiteY222-1000" fmla="*/ 3255 h 9972"/>
              <a:gd name="connsiteX223-1001" fmla="*/ 7799 w 9854"/>
              <a:gd name="connsiteY223-1002" fmla="*/ 2977 h 9972"/>
              <a:gd name="connsiteX224-1003" fmla="*/ 7864 w 9854"/>
              <a:gd name="connsiteY224-1004" fmla="*/ 2760 h 9972"/>
              <a:gd name="connsiteX225-1005" fmla="*/ 7902 w 9854"/>
              <a:gd name="connsiteY225-1006" fmla="*/ 2613 h 9972"/>
              <a:gd name="connsiteX226-1007" fmla="*/ 7933 w 9854"/>
              <a:gd name="connsiteY226-1008" fmla="*/ 2463 h 9972"/>
              <a:gd name="connsiteX227-1009" fmla="*/ 7960 w 9854"/>
              <a:gd name="connsiteY227-1010" fmla="*/ 2309 h 9972"/>
              <a:gd name="connsiteX228-1011" fmla="*/ 7980 w 9854"/>
              <a:gd name="connsiteY228-1012" fmla="*/ 2156 h 9972"/>
              <a:gd name="connsiteX229-1013" fmla="*/ 7993 w 9854"/>
              <a:gd name="connsiteY229-1014" fmla="*/ 2000 h 9972"/>
              <a:gd name="connsiteX230-1015" fmla="*/ 8000 w 9854"/>
              <a:gd name="connsiteY230-1016" fmla="*/ 1844 h 9972"/>
              <a:gd name="connsiteX231-1017" fmla="*/ 7998 w 9854"/>
              <a:gd name="connsiteY231-1018" fmla="*/ 1688 h 9972"/>
              <a:gd name="connsiteX232-1019" fmla="*/ 7991 w 9854"/>
              <a:gd name="connsiteY232-1020" fmla="*/ 1530 h 9972"/>
              <a:gd name="connsiteX233-1021" fmla="*/ 7977 w 9854"/>
              <a:gd name="connsiteY233-1022" fmla="*/ 1374 h 9972"/>
              <a:gd name="connsiteX234-1023" fmla="*/ 7966 w 9854"/>
              <a:gd name="connsiteY234-1024" fmla="*/ 1295 h 9972"/>
              <a:gd name="connsiteX235-1025" fmla="*/ 7948 w 9854"/>
              <a:gd name="connsiteY235-1026" fmla="*/ 1190 h 9972"/>
              <a:gd name="connsiteX236-1027" fmla="*/ 7926 w 9854"/>
              <a:gd name="connsiteY236-1028" fmla="*/ 1015 h 9972"/>
              <a:gd name="connsiteX237-1029" fmla="*/ 7917 w 9854"/>
              <a:gd name="connsiteY237-1030" fmla="*/ 895 h 9972"/>
              <a:gd name="connsiteX238-1031" fmla="*/ 7919 w 9854"/>
              <a:gd name="connsiteY238-1032" fmla="*/ 780 h 9972"/>
              <a:gd name="connsiteX239-1033" fmla="*/ 7936 w 9854"/>
              <a:gd name="connsiteY239-1034" fmla="*/ 671 h 9972"/>
              <a:gd name="connsiteX240-1035" fmla="*/ 7963 w 9854"/>
              <a:gd name="connsiteY240-1036" fmla="*/ 599 h 9972"/>
              <a:gd name="connsiteX241-1037" fmla="*/ 7986 w 9854"/>
              <a:gd name="connsiteY241-1038" fmla="*/ 554 h 9972"/>
              <a:gd name="connsiteX242-1039" fmla="*/ 8016 w 9854"/>
              <a:gd name="connsiteY242-1040" fmla="*/ 516 h 9972"/>
              <a:gd name="connsiteX243-1041" fmla="*/ 8052 w 9854"/>
              <a:gd name="connsiteY243-1042" fmla="*/ 482 h 9972"/>
              <a:gd name="connsiteX244-1043" fmla="*/ 8071 w 9854"/>
              <a:gd name="connsiteY244-1044" fmla="*/ 468 h 9972"/>
              <a:gd name="connsiteX245-1045" fmla="*/ 8105 w 9854"/>
              <a:gd name="connsiteY245-1046" fmla="*/ 448 h 9972"/>
              <a:gd name="connsiteX246-1047" fmla="*/ 8170 w 9854"/>
              <a:gd name="connsiteY246-1048" fmla="*/ 434 h 9972"/>
              <a:gd name="connsiteX247-1049" fmla="*/ 8234 w 9854"/>
              <a:gd name="connsiteY247-1050" fmla="*/ 443 h 9972"/>
              <a:gd name="connsiteX248-1051" fmla="*/ 8300 w 9854"/>
              <a:gd name="connsiteY248-1052" fmla="*/ 475 h 9972"/>
              <a:gd name="connsiteX249-1053" fmla="*/ 8363 w 9854"/>
              <a:gd name="connsiteY249-1054" fmla="*/ 521 h 9972"/>
              <a:gd name="connsiteX250-1055" fmla="*/ 8420 w 9854"/>
              <a:gd name="connsiteY250-1056" fmla="*/ 581 h 9972"/>
              <a:gd name="connsiteX251-1057" fmla="*/ 8472 w 9854"/>
              <a:gd name="connsiteY251-1058" fmla="*/ 649 h 9972"/>
              <a:gd name="connsiteX252-1059" fmla="*/ 8516 w 9854"/>
              <a:gd name="connsiteY252-1060" fmla="*/ 720 h 9972"/>
              <a:gd name="connsiteX253-1061" fmla="*/ 8536 w 9854"/>
              <a:gd name="connsiteY253-1062" fmla="*/ 756 h 9972"/>
              <a:gd name="connsiteX254-1063" fmla="*/ 8615 w 9854"/>
              <a:gd name="connsiteY254-1064" fmla="*/ 926 h 9972"/>
              <a:gd name="connsiteX255-1065" fmla="*/ 8748 w 9854"/>
              <a:gd name="connsiteY255-1066" fmla="*/ 1207 h 9972"/>
              <a:gd name="connsiteX256-1067" fmla="*/ 8818 w 9854"/>
              <a:gd name="connsiteY256-1068" fmla="*/ 1330 h 9972"/>
              <a:gd name="connsiteX257-1069" fmla="*/ 8870 w 9854"/>
              <a:gd name="connsiteY257-1070" fmla="*/ 1404 h 9972"/>
              <a:gd name="connsiteX258-1071" fmla="*/ 8922 w 9854"/>
              <a:gd name="connsiteY258-1072" fmla="*/ 1468 h 9972"/>
              <a:gd name="connsiteX259-1073" fmla="*/ 8976 w 9854"/>
              <a:gd name="connsiteY259-1074" fmla="*/ 1515 h 9972"/>
              <a:gd name="connsiteX260-1075" fmla="*/ 9034 w 9854"/>
              <a:gd name="connsiteY260-1076" fmla="*/ 1547 h 9972"/>
              <a:gd name="connsiteX261-1077" fmla="*/ 9093 w 9854"/>
              <a:gd name="connsiteY261-1078" fmla="*/ 1560 h 9972"/>
              <a:gd name="connsiteX262-1079" fmla="*/ 9155 w 9854"/>
              <a:gd name="connsiteY262-1080" fmla="*/ 1552 h 9972"/>
              <a:gd name="connsiteX263-1081" fmla="*/ 9221 w 9854"/>
              <a:gd name="connsiteY263-1082" fmla="*/ 1520 h 9972"/>
              <a:gd name="connsiteX264-1083" fmla="*/ 9290 w 9854"/>
              <a:gd name="connsiteY264-1084" fmla="*/ 1462 h 9972"/>
              <a:gd name="connsiteX265-1085" fmla="*/ 9363 w 9854"/>
              <a:gd name="connsiteY265-1086" fmla="*/ 1372 h 9972"/>
              <a:gd name="connsiteX266-1087" fmla="*/ 9401 w 9854"/>
              <a:gd name="connsiteY266-1088" fmla="*/ 1315 h 9972"/>
              <a:gd name="connsiteX267-1089" fmla="*/ 9437 w 9854"/>
              <a:gd name="connsiteY267-1090" fmla="*/ 1252 h 9972"/>
              <a:gd name="connsiteX268-1091" fmla="*/ 9501 w 9854"/>
              <a:gd name="connsiteY268-1092" fmla="*/ 1116 h 9972"/>
              <a:gd name="connsiteX269-1093" fmla="*/ 9554 w 9854"/>
              <a:gd name="connsiteY269-1094" fmla="*/ 966 h 9972"/>
              <a:gd name="connsiteX270-1095" fmla="*/ 9599 w 9854"/>
              <a:gd name="connsiteY270-1096" fmla="*/ 812 h 9972"/>
              <a:gd name="connsiteX271-1097" fmla="*/ 9619 w 9854"/>
              <a:gd name="connsiteY271-1098" fmla="*/ 735 h 9972"/>
              <a:gd name="connsiteX272-1099" fmla="*/ 9667 w 9854"/>
              <a:gd name="connsiteY272-1100" fmla="*/ 548 h 9972"/>
              <a:gd name="connsiteX273-1101" fmla="*/ 9749 w 9854"/>
              <a:gd name="connsiteY273-1102" fmla="*/ 261 h 9972"/>
              <a:gd name="connsiteX274-1103" fmla="*/ 9815 w 9854"/>
              <a:gd name="connsiteY274-1104" fmla="*/ 83 h 9972"/>
              <a:gd name="connsiteX275-1105" fmla="*/ 9854 w 9854"/>
              <a:gd name="connsiteY275-1106" fmla="*/ 0 h 9972"/>
              <a:gd name="connsiteX0-1107" fmla="*/ 0 w 9850"/>
              <a:gd name="connsiteY0-1108" fmla="*/ 9956 h 9956"/>
              <a:gd name="connsiteX1-1109" fmla="*/ 151 w 9850"/>
              <a:gd name="connsiteY1-1110" fmla="*/ 9898 h 9956"/>
              <a:gd name="connsiteX2-1111" fmla="*/ 302 w 9850"/>
              <a:gd name="connsiteY2-1112" fmla="*/ 9829 h 9956"/>
              <a:gd name="connsiteX3-1113" fmla="*/ 449 w 9850"/>
              <a:gd name="connsiteY3-1114" fmla="*/ 9744 h 9956"/>
              <a:gd name="connsiteX4-1115" fmla="*/ 592 w 9850"/>
              <a:gd name="connsiteY4-1116" fmla="*/ 9643 h 9956"/>
              <a:gd name="connsiteX5-1117" fmla="*/ 730 w 9850"/>
              <a:gd name="connsiteY5-1118" fmla="*/ 9531 h 9956"/>
              <a:gd name="connsiteX6-1119" fmla="*/ 860 w 9850"/>
              <a:gd name="connsiteY6-1120" fmla="*/ 9406 h 9956"/>
              <a:gd name="connsiteX7-1121" fmla="*/ 982 w 9850"/>
              <a:gd name="connsiteY7-1122" fmla="*/ 9266 h 9956"/>
              <a:gd name="connsiteX8-1123" fmla="*/ 1093 w 9850"/>
              <a:gd name="connsiteY8-1124" fmla="*/ 9113 h 9956"/>
              <a:gd name="connsiteX9-1125" fmla="*/ 1193 w 9850"/>
              <a:gd name="connsiteY9-1126" fmla="*/ 8947 h 9956"/>
              <a:gd name="connsiteX10-1127" fmla="*/ 1279 w 9850"/>
              <a:gd name="connsiteY10-1128" fmla="*/ 8766 h 9956"/>
              <a:gd name="connsiteX11-1129" fmla="*/ 1351 w 9850"/>
              <a:gd name="connsiteY11-1130" fmla="*/ 8574 h 9956"/>
              <a:gd name="connsiteX12-1131" fmla="*/ 1406 w 9850"/>
              <a:gd name="connsiteY12-1132" fmla="*/ 8366 h 9956"/>
              <a:gd name="connsiteX13-1133" fmla="*/ 1426 w 9850"/>
              <a:gd name="connsiteY13-1134" fmla="*/ 8258 h 9956"/>
              <a:gd name="connsiteX14-1135" fmla="*/ 1440 w 9850"/>
              <a:gd name="connsiteY14-1136" fmla="*/ 8169 h 9956"/>
              <a:gd name="connsiteX15-1137" fmla="*/ 1455 w 9850"/>
              <a:gd name="connsiteY15-1138" fmla="*/ 7989 h 9956"/>
              <a:gd name="connsiteX16-1139" fmla="*/ 1457 w 9850"/>
              <a:gd name="connsiteY16-1140" fmla="*/ 7811 h 9956"/>
              <a:gd name="connsiteX17-1141" fmla="*/ 1442 w 9850"/>
              <a:gd name="connsiteY17-1142" fmla="*/ 7634 h 9956"/>
              <a:gd name="connsiteX18-1143" fmla="*/ 1412 w 9850"/>
              <a:gd name="connsiteY18-1144" fmla="*/ 7462 h 9956"/>
              <a:gd name="connsiteX19-1145" fmla="*/ 1365 w 9850"/>
              <a:gd name="connsiteY19-1146" fmla="*/ 7297 h 9956"/>
              <a:gd name="connsiteX20-1147" fmla="*/ 1304 w 9850"/>
              <a:gd name="connsiteY20-1148" fmla="*/ 7143 h 9956"/>
              <a:gd name="connsiteX21-1149" fmla="*/ 1223 w 9850"/>
              <a:gd name="connsiteY21-1150" fmla="*/ 6999 h 9956"/>
              <a:gd name="connsiteX22-1151" fmla="*/ 1176 w 9850"/>
              <a:gd name="connsiteY22-1152" fmla="*/ 6931 h 9956"/>
              <a:gd name="connsiteX23-1153" fmla="*/ 1146 w 9850"/>
              <a:gd name="connsiteY23-1154" fmla="*/ 6893 h 9956"/>
              <a:gd name="connsiteX24-1155" fmla="*/ 1083 w 9850"/>
              <a:gd name="connsiteY24-1156" fmla="*/ 6831 h 9956"/>
              <a:gd name="connsiteX25-1157" fmla="*/ 1022 w 9850"/>
              <a:gd name="connsiteY25-1158" fmla="*/ 6786 h 9956"/>
              <a:gd name="connsiteX26-1159" fmla="*/ 962 w 9850"/>
              <a:gd name="connsiteY26-1160" fmla="*/ 6759 h 9956"/>
              <a:gd name="connsiteX27-1161" fmla="*/ 904 w 9850"/>
              <a:gd name="connsiteY27-1162" fmla="*/ 6748 h 9956"/>
              <a:gd name="connsiteX28-1163" fmla="*/ 847 w 9850"/>
              <a:gd name="connsiteY28-1164" fmla="*/ 6753 h 9956"/>
              <a:gd name="connsiteX29-1165" fmla="*/ 793 w 9850"/>
              <a:gd name="connsiteY29-1166" fmla="*/ 6772 h 9956"/>
              <a:gd name="connsiteX30-1167" fmla="*/ 744 w 9850"/>
              <a:gd name="connsiteY30-1168" fmla="*/ 6804 h 9956"/>
              <a:gd name="connsiteX31-1169" fmla="*/ 699 w 9850"/>
              <a:gd name="connsiteY31-1170" fmla="*/ 6849 h 9956"/>
              <a:gd name="connsiteX32-1171" fmla="*/ 660 w 9850"/>
              <a:gd name="connsiteY32-1172" fmla="*/ 6907 h 9956"/>
              <a:gd name="connsiteX33-1173" fmla="*/ 626 w 9850"/>
              <a:gd name="connsiteY33-1174" fmla="*/ 6976 h 9956"/>
              <a:gd name="connsiteX34-1175" fmla="*/ 599 w 9850"/>
              <a:gd name="connsiteY34-1176" fmla="*/ 7055 h 9956"/>
              <a:gd name="connsiteX35-1177" fmla="*/ 580 w 9850"/>
              <a:gd name="connsiteY35-1178" fmla="*/ 7143 h 9956"/>
              <a:gd name="connsiteX36-1179" fmla="*/ 568 w 9850"/>
              <a:gd name="connsiteY36-1180" fmla="*/ 7236 h 9956"/>
              <a:gd name="connsiteX37-1181" fmla="*/ 565 w 9850"/>
              <a:gd name="connsiteY37-1182" fmla="*/ 7340 h 9956"/>
              <a:gd name="connsiteX38-1183" fmla="*/ 572 w 9850"/>
              <a:gd name="connsiteY38-1184" fmla="*/ 7447 h 9956"/>
              <a:gd name="connsiteX39-1185" fmla="*/ 578 w 9850"/>
              <a:gd name="connsiteY39-1186" fmla="*/ 7503 h 9956"/>
              <a:gd name="connsiteX40-1187" fmla="*/ 593 w 9850"/>
              <a:gd name="connsiteY40-1188" fmla="*/ 7597 h 9956"/>
              <a:gd name="connsiteX41-1189" fmla="*/ 636 w 9850"/>
              <a:gd name="connsiteY41-1190" fmla="*/ 7779 h 9956"/>
              <a:gd name="connsiteX42-1191" fmla="*/ 693 w 9850"/>
              <a:gd name="connsiteY42-1192" fmla="*/ 7952 h 9956"/>
              <a:gd name="connsiteX43-1193" fmla="*/ 763 w 9850"/>
              <a:gd name="connsiteY43-1194" fmla="*/ 8119 h 9956"/>
              <a:gd name="connsiteX44-1195" fmla="*/ 847 w 9850"/>
              <a:gd name="connsiteY44-1196" fmla="*/ 8276 h 9956"/>
              <a:gd name="connsiteX45-1197" fmla="*/ 939 w 9850"/>
              <a:gd name="connsiteY45-1198" fmla="*/ 8425 h 9956"/>
              <a:gd name="connsiteX46-1199" fmla="*/ 1039 w 9850"/>
              <a:gd name="connsiteY46-1200" fmla="*/ 8563 h 9956"/>
              <a:gd name="connsiteX47-1201" fmla="*/ 1150 w 9850"/>
              <a:gd name="connsiteY47-1202" fmla="*/ 8691 h 9956"/>
              <a:gd name="connsiteX48-1203" fmla="*/ 1266 w 9850"/>
              <a:gd name="connsiteY48-1204" fmla="*/ 8809 h 9956"/>
              <a:gd name="connsiteX49-1205" fmla="*/ 1388 w 9850"/>
              <a:gd name="connsiteY49-1206" fmla="*/ 8914 h 9956"/>
              <a:gd name="connsiteX50-1207" fmla="*/ 1512 w 9850"/>
              <a:gd name="connsiteY50-1208" fmla="*/ 9004 h 9956"/>
              <a:gd name="connsiteX51-1209" fmla="*/ 1640 w 9850"/>
              <a:gd name="connsiteY51-1210" fmla="*/ 9084 h 9956"/>
              <a:gd name="connsiteX52-1211" fmla="*/ 1767 w 9850"/>
              <a:gd name="connsiteY52-1212" fmla="*/ 9150 h 9956"/>
              <a:gd name="connsiteX53-1213" fmla="*/ 1896 w 9850"/>
              <a:gd name="connsiteY53-1214" fmla="*/ 9200 h 9956"/>
              <a:gd name="connsiteX54-1215" fmla="*/ 2024 w 9850"/>
              <a:gd name="connsiteY54-1216" fmla="*/ 9234 h 9956"/>
              <a:gd name="connsiteX55-1217" fmla="*/ 2148 w 9850"/>
              <a:gd name="connsiteY55-1218" fmla="*/ 9255 h 9956"/>
              <a:gd name="connsiteX56-1219" fmla="*/ 2208 w 9850"/>
              <a:gd name="connsiteY56-1220" fmla="*/ 9256 h 9956"/>
              <a:gd name="connsiteX57-1221" fmla="*/ 2277 w 9850"/>
              <a:gd name="connsiteY57-1222" fmla="*/ 9255 h 9956"/>
              <a:gd name="connsiteX58-1223" fmla="*/ 2414 w 9850"/>
              <a:gd name="connsiteY58-1224" fmla="*/ 9233 h 9956"/>
              <a:gd name="connsiteX59-1225" fmla="*/ 2542 w 9850"/>
              <a:gd name="connsiteY59-1226" fmla="*/ 9185 h 9956"/>
              <a:gd name="connsiteX60-1227" fmla="*/ 2666 w 9850"/>
              <a:gd name="connsiteY60-1228" fmla="*/ 9113 h 9956"/>
              <a:gd name="connsiteX61-1229" fmla="*/ 2778 w 9850"/>
              <a:gd name="connsiteY61-1230" fmla="*/ 9016 h 9956"/>
              <a:gd name="connsiteX62-1231" fmla="*/ 2878 w 9850"/>
              <a:gd name="connsiteY62-1232" fmla="*/ 8893 h 9956"/>
              <a:gd name="connsiteX63-1233" fmla="*/ 2943 w 9850"/>
              <a:gd name="connsiteY63-1234" fmla="*/ 8786 h 9956"/>
              <a:gd name="connsiteX64-1235" fmla="*/ 2982 w 9850"/>
              <a:gd name="connsiteY64-1236" fmla="*/ 8706 h 9956"/>
              <a:gd name="connsiteX65-1237" fmla="*/ 3016 w 9850"/>
              <a:gd name="connsiteY65-1238" fmla="*/ 8620 h 9956"/>
              <a:gd name="connsiteX66-1239" fmla="*/ 3048 w 9850"/>
              <a:gd name="connsiteY66-1240" fmla="*/ 8528 h 9956"/>
              <a:gd name="connsiteX67-1241" fmla="*/ 3060 w 9850"/>
              <a:gd name="connsiteY67-1242" fmla="*/ 8479 h 9956"/>
              <a:gd name="connsiteX68-1243" fmla="*/ 3078 w 9850"/>
              <a:gd name="connsiteY68-1244" fmla="*/ 8402 h 9956"/>
              <a:gd name="connsiteX69-1245" fmla="*/ 3105 w 9850"/>
              <a:gd name="connsiteY69-1246" fmla="*/ 8249 h 9956"/>
              <a:gd name="connsiteX70-1247" fmla="*/ 3119 w 9850"/>
              <a:gd name="connsiteY70-1248" fmla="*/ 8106 h 9956"/>
              <a:gd name="connsiteX71-1249" fmla="*/ 3122 w 9850"/>
              <a:gd name="connsiteY71-1250" fmla="*/ 7966 h 9956"/>
              <a:gd name="connsiteX72-1251" fmla="*/ 3115 w 9850"/>
              <a:gd name="connsiteY72-1252" fmla="*/ 7833 h 9956"/>
              <a:gd name="connsiteX73-1253" fmla="*/ 3098 w 9850"/>
              <a:gd name="connsiteY73-1254" fmla="*/ 7704 h 9956"/>
              <a:gd name="connsiteX74-1255" fmla="*/ 3073 w 9850"/>
              <a:gd name="connsiteY74-1256" fmla="*/ 7576 h 9956"/>
              <a:gd name="connsiteX75-1257" fmla="*/ 3040 w 9850"/>
              <a:gd name="connsiteY75-1258" fmla="*/ 7452 h 9956"/>
              <a:gd name="connsiteX76-1259" fmla="*/ 2980 w 9850"/>
              <a:gd name="connsiteY76-1260" fmla="*/ 7271 h 9956"/>
              <a:gd name="connsiteX77-1261" fmla="*/ 2883 w 9850"/>
              <a:gd name="connsiteY77-1262" fmla="*/ 7034 h 9956"/>
              <a:gd name="connsiteX78-1263" fmla="*/ 2719 w 9850"/>
              <a:gd name="connsiteY78-1264" fmla="*/ 6680 h 9956"/>
              <a:gd name="connsiteX79-1265" fmla="*/ 2607 w 9850"/>
              <a:gd name="connsiteY79-1266" fmla="*/ 6435 h 9956"/>
              <a:gd name="connsiteX80-1267" fmla="*/ 2453 w 9850"/>
              <a:gd name="connsiteY80-1268" fmla="*/ 6102 h 9956"/>
              <a:gd name="connsiteX81-1269" fmla="*/ 2170 w 9850"/>
              <a:gd name="connsiteY81-1270" fmla="*/ 5495 h 9956"/>
              <a:gd name="connsiteX82-1271" fmla="*/ 2031 w 9850"/>
              <a:gd name="connsiteY82-1272" fmla="*/ 5165 h 9956"/>
              <a:gd name="connsiteX83-1273" fmla="*/ 1944 w 9850"/>
              <a:gd name="connsiteY83-1274" fmla="*/ 4940 h 9956"/>
              <a:gd name="connsiteX84-1275" fmla="*/ 1865 w 9850"/>
              <a:gd name="connsiteY84-1276" fmla="*/ 4711 h 9956"/>
              <a:gd name="connsiteX85-1277" fmla="*/ 1799 w 9850"/>
              <a:gd name="connsiteY85-1278" fmla="*/ 4483 h 9956"/>
              <a:gd name="connsiteX86-1279" fmla="*/ 1746 w 9850"/>
              <a:gd name="connsiteY86-1280" fmla="*/ 4251 h 9956"/>
              <a:gd name="connsiteX87-1281" fmla="*/ 1709 w 9850"/>
              <a:gd name="connsiteY87-1282" fmla="*/ 4023 h 9956"/>
              <a:gd name="connsiteX88-1283" fmla="*/ 1692 w 9850"/>
              <a:gd name="connsiteY88-1284" fmla="*/ 3800 h 9956"/>
              <a:gd name="connsiteX89-1285" fmla="*/ 1695 w 9850"/>
              <a:gd name="connsiteY89-1286" fmla="*/ 3635 h 9956"/>
              <a:gd name="connsiteX90-1287" fmla="*/ 1703 w 9850"/>
              <a:gd name="connsiteY90-1288" fmla="*/ 3528 h 9956"/>
              <a:gd name="connsiteX91-1289" fmla="*/ 1718 w 9850"/>
              <a:gd name="connsiteY91-1290" fmla="*/ 3422 h 9956"/>
              <a:gd name="connsiteX92-1291" fmla="*/ 1741 w 9850"/>
              <a:gd name="connsiteY92-1292" fmla="*/ 3318 h 9956"/>
              <a:gd name="connsiteX93-1293" fmla="*/ 1768 w 9850"/>
              <a:gd name="connsiteY93-1294" fmla="*/ 3217 h 9956"/>
              <a:gd name="connsiteX94-1295" fmla="*/ 1806 w 9850"/>
              <a:gd name="connsiteY94-1296" fmla="*/ 3118 h 9956"/>
              <a:gd name="connsiteX95-1297" fmla="*/ 1827 w 9850"/>
              <a:gd name="connsiteY95-1298" fmla="*/ 3071 h 9956"/>
              <a:gd name="connsiteX96-1299" fmla="*/ 1859 w 9850"/>
              <a:gd name="connsiteY96-1300" fmla="*/ 3002 h 9956"/>
              <a:gd name="connsiteX97-1301" fmla="*/ 1931 w 9850"/>
              <a:gd name="connsiteY97-1302" fmla="*/ 2886 h 9956"/>
              <a:gd name="connsiteX98-1303" fmla="*/ 2014 w 9850"/>
              <a:gd name="connsiteY98-1304" fmla="*/ 2786 h 9956"/>
              <a:gd name="connsiteX99-1305" fmla="*/ 2104 w 9850"/>
              <a:gd name="connsiteY99-1306" fmla="*/ 2702 h 9956"/>
              <a:gd name="connsiteX100-1307" fmla="*/ 2201 w 9850"/>
              <a:gd name="connsiteY100-1308" fmla="*/ 2632 h 9956"/>
              <a:gd name="connsiteX101-1309" fmla="*/ 2306 w 9850"/>
              <a:gd name="connsiteY101-1310" fmla="*/ 2577 h 9956"/>
              <a:gd name="connsiteX102-1311" fmla="*/ 2414 w 9850"/>
              <a:gd name="connsiteY102-1312" fmla="*/ 2537 h 9956"/>
              <a:gd name="connsiteX103-1313" fmla="*/ 2526 w 9850"/>
              <a:gd name="connsiteY103-1314" fmla="*/ 2509 h 9956"/>
              <a:gd name="connsiteX104-1315" fmla="*/ 2640 w 9850"/>
              <a:gd name="connsiteY104-1316" fmla="*/ 2493 h 9956"/>
              <a:gd name="connsiteX105-1317" fmla="*/ 2756 w 9850"/>
              <a:gd name="connsiteY105-1318" fmla="*/ 2488 h 9956"/>
              <a:gd name="connsiteX106-1319" fmla="*/ 2872 w 9850"/>
              <a:gd name="connsiteY106-1320" fmla="*/ 2494 h 9956"/>
              <a:gd name="connsiteX107-1321" fmla="*/ 2986 w 9850"/>
              <a:gd name="connsiteY107-1322" fmla="*/ 2511 h 9956"/>
              <a:gd name="connsiteX108-1323" fmla="*/ 3098 w 9850"/>
              <a:gd name="connsiteY108-1324" fmla="*/ 2537 h 9956"/>
              <a:gd name="connsiteX109-1325" fmla="*/ 3207 w 9850"/>
              <a:gd name="connsiteY109-1326" fmla="*/ 2571 h 9956"/>
              <a:gd name="connsiteX110-1327" fmla="*/ 3311 w 9850"/>
              <a:gd name="connsiteY110-1328" fmla="*/ 2611 h 9956"/>
              <a:gd name="connsiteX111-1329" fmla="*/ 3408 w 9850"/>
              <a:gd name="connsiteY111-1330" fmla="*/ 2661 h 9956"/>
              <a:gd name="connsiteX112-1331" fmla="*/ 3455 w 9850"/>
              <a:gd name="connsiteY112-1332" fmla="*/ 2689 h 9956"/>
              <a:gd name="connsiteX113-1333" fmla="*/ 3508 w 9850"/>
              <a:gd name="connsiteY113-1334" fmla="*/ 2722 h 9956"/>
              <a:gd name="connsiteX114-1335" fmla="*/ 3612 w 9850"/>
              <a:gd name="connsiteY114-1336" fmla="*/ 2796 h 9956"/>
              <a:gd name="connsiteX115-1337" fmla="*/ 3712 w 9850"/>
              <a:gd name="connsiteY115-1338" fmla="*/ 2878 h 9956"/>
              <a:gd name="connsiteX116-1339" fmla="*/ 3811 w 9850"/>
              <a:gd name="connsiteY116-1340" fmla="*/ 2967 h 9956"/>
              <a:gd name="connsiteX117-1341" fmla="*/ 3953 w 9850"/>
              <a:gd name="connsiteY117-1342" fmla="*/ 3114 h 9956"/>
              <a:gd name="connsiteX118-1343" fmla="*/ 4132 w 9850"/>
              <a:gd name="connsiteY118-1344" fmla="*/ 3333 h 9956"/>
              <a:gd name="connsiteX119-1345" fmla="*/ 4295 w 9850"/>
              <a:gd name="connsiteY119-1346" fmla="*/ 3577 h 9956"/>
              <a:gd name="connsiteX120-1347" fmla="*/ 4442 w 9850"/>
              <a:gd name="connsiteY120-1348" fmla="*/ 3840 h 9956"/>
              <a:gd name="connsiteX121-1349" fmla="*/ 4576 w 9850"/>
              <a:gd name="connsiteY121-1350" fmla="*/ 4119 h 9956"/>
              <a:gd name="connsiteX122-1351" fmla="*/ 4690 w 9850"/>
              <a:gd name="connsiteY122-1352" fmla="*/ 4410 h 9956"/>
              <a:gd name="connsiteX123-1353" fmla="*/ 4739 w 9850"/>
              <a:gd name="connsiteY123-1354" fmla="*/ 4562 h 9956"/>
              <a:gd name="connsiteX124-1355" fmla="*/ 4775 w 9850"/>
              <a:gd name="connsiteY124-1356" fmla="*/ 4673 h 9956"/>
              <a:gd name="connsiteX125-1357" fmla="*/ 4835 w 9850"/>
              <a:gd name="connsiteY125-1358" fmla="*/ 4902 h 9956"/>
              <a:gd name="connsiteX126-1359" fmla="*/ 4885 w 9850"/>
              <a:gd name="connsiteY126-1360" fmla="*/ 5134 h 9956"/>
              <a:gd name="connsiteX127-1361" fmla="*/ 4927 w 9850"/>
              <a:gd name="connsiteY127-1362" fmla="*/ 5369 h 9956"/>
              <a:gd name="connsiteX128-1363" fmla="*/ 4982 w 9850"/>
              <a:gd name="connsiteY128-1364" fmla="*/ 5725 h 9956"/>
              <a:gd name="connsiteX129-1365" fmla="*/ 5049 w 9850"/>
              <a:gd name="connsiteY129-1366" fmla="*/ 6201 h 9956"/>
              <a:gd name="connsiteX130-1367" fmla="*/ 5104 w 9850"/>
              <a:gd name="connsiteY130-1368" fmla="*/ 6552 h 9956"/>
              <a:gd name="connsiteX131-1369" fmla="*/ 5146 w 9850"/>
              <a:gd name="connsiteY131-1370" fmla="*/ 6784 h 9956"/>
              <a:gd name="connsiteX132-1371" fmla="*/ 5196 w 9850"/>
              <a:gd name="connsiteY132-1372" fmla="*/ 7010 h 9956"/>
              <a:gd name="connsiteX133-1373" fmla="*/ 5255 w 9850"/>
              <a:gd name="connsiteY133-1374" fmla="*/ 7233 h 9956"/>
              <a:gd name="connsiteX134-1375" fmla="*/ 5326 w 9850"/>
              <a:gd name="connsiteY134-1376" fmla="*/ 7451 h 9956"/>
              <a:gd name="connsiteX135-1377" fmla="*/ 5411 w 9850"/>
              <a:gd name="connsiteY135-1378" fmla="*/ 7659 h 9956"/>
              <a:gd name="connsiteX136-1379" fmla="*/ 5512 w 9850"/>
              <a:gd name="connsiteY136-1380" fmla="*/ 7862 h 9956"/>
              <a:gd name="connsiteX137-1381" fmla="*/ 5630 w 9850"/>
              <a:gd name="connsiteY137-1382" fmla="*/ 8054 h 9956"/>
              <a:gd name="connsiteX138-1383" fmla="*/ 5697 w 9850"/>
              <a:gd name="connsiteY138-1384" fmla="*/ 8146 h 9956"/>
              <a:gd name="connsiteX139-1385" fmla="*/ 5726 w 9850"/>
              <a:gd name="connsiteY139-1386" fmla="*/ 8185 h 9956"/>
              <a:gd name="connsiteX140-1387" fmla="*/ 5789 w 9850"/>
              <a:gd name="connsiteY140-1388" fmla="*/ 8254 h 9956"/>
              <a:gd name="connsiteX141-1389" fmla="*/ 5851 w 9850"/>
              <a:gd name="connsiteY141-1390" fmla="*/ 8313 h 9956"/>
              <a:gd name="connsiteX142-1391" fmla="*/ 5915 w 9850"/>
              <a:gd name="connsiteY142-1392" fmla="*/ 8365 h 9956"/>
              <a:gd name="connsiteX143-1393" fmla="*/ 5978 w 9850"/>
              <a:gd name="connsiteY143-1394" fmla="*/ 8405 h 9956"/>
              <a:gd name="connsiteX144-1395" fmla="*/ 6044 w 9850"/>
              <a:gd name="connsiteY144-1396" fmla="*/ 8435 h 9956"/>
              <a:gd name="connsiteX145-1397" fmla="*/ 6109 w 9850"/>
              <a:gd name="connsiteY145-1398" fmla="*/ 8456 h 9956"/>
              <a:gd name="connsiteX146-1399" fmla="*/ 6176 w 9850"/>
              <a:gd name="connsiteY146-1400" fmla="*/ 8468 h 9956"/>
              <a:gd name="connsiteX147-1401" fmla="*/ 6242 w 9850"/>
              <a:gd name="connsiteY147-1402" fmla="*/ 8468 h 9956"/>
              <a:gd name="connsiteX148-1403" fmla="*/ 6308 w 9850"/>
              <a:gd name="connsiteY148-1404" fmla="*/ 8460 h 9956"/>
              <a:gd name="connsiteX149-1405" fmla="*/ 6374 w 9850"/>
              <a:gd name="connsiteY149-1406" fmla="*/ 8441 h 9956"/>
              <a:gd name="connsiteX150-1407" fmla="*/ 6440 w 9850"/>
              <a:gd name="connsiteY150-1408" fmla="*/ 8413 h 9956"/>
              <a:gd name="connsiteX151-1409" fmla="*/ 6506 w 9850"/>
              <a:gd name="connsiteY151-1410" fmla="*/ 8376 h 9956"/>
              <a:gd name="connsiteX152-1411" fmla="*/ 6570 w 9850"/>
              <a:gd name="connsiteY152-1412" fmla="*/ 8327 h 9956"/>
              <a:gd name="connsiteX153-1413" fmla="*/ 6634 w 9850"/>
              <a:gd name="connsiteY153-1414" fmla="*/ 8270 h 9956"/>
              <a:gd name="connsiteX154-1415" fmla="*/ 6697 w 9850"/>
              <a:gd name="connsiteY154-1416" fmla="*/ 8203 h 9956"/>
              <a:gd name="connsiteX155-1417" fmla="*/ 6728 w 9850"/>
              <a:gd name="connsiteY155-1418" fmla="*/ 8165 h 9956"/>
              <a:gd name="connsiteX156-1419" fmla="*/ 6756 w 9850"/>
              <a:gd name="connsiteY156-1420" fmla="*/ 8129 h 9956"/>
              <a:gd name="connsiteX157-1421" fmla="*/ 6806 w 9850"/>
              <a:gd name="connsiteY157-1422" fmla="*/ 8057 h 9956"/>
              <a:gd name="connsiteX158-1423" fmla="*/ 6847 w 9850"/>
              <a:gd name="connsiteY158-1424" fmla="*/ 7978 h 9956"/>
              <a:gd name="connsiteX159-1425" fmla="*/ 6884 w 9850"/>
              <a:gd name="connsiteY159-1426" fmla="*/ 7896 h 9956"/>
              <a:gd name="connsiteX160-1427" fmla="*/ 6928 w 9850"/>
              <a:gd name="connsiteY160-1428" fmla="*/ 7771 h 9956"/>
              <a:gd name="connsiteX161-1429" fmla="*/ 6972 w 9850"/>
              <a:gd name="connsiteY161-1430" fmla="*/ 7592 h 9956"/>
              <a:gd name="connsiteX162-1431" fmla="*/ 7001 w 9850"/>
              <a:gd name="connsiteY162-1432" fmla="*/ 7407 h 9956"/>
              <a:gd name="connsiteX163-1433" fmla="*/ 7018 w 9850"/>
              <a:gd name="connsiteY163-1434" fmla="*/ 7215 h 9956"/>
              <a:gd name="connsiteX164-1435" fmla="*/ 7033 w 9850"/>
              <a:gd name="connsiteY164-1436" fmla="*/ 6920 h 9956"/>
              <a:gd name="connsiteX165-1437" fmla="*/ 7041 w 9850"/>
              <a:gd name="connsiteY165-1438" fmla="*/ 6725 h 9956"/>
              <a:gd name="connsiteX166-1439" fmla="*/ 7053 w 9850"/>
              <a:gd name="connsiteY166-1440" fmla="*/ 6460 h 9956"/>
              <a:gd name="connsiteX167-1441" fmla="*/ 7065 w 9850"/>
              <a:gd name="connsiteY167-1442" fmla="*/ 5929 h 9956"/>
              <a:gd name="connsiteX168-1443" fmla="*/ 7065 w 9850"/>
              <a:gd name="connsiteY168-1444" fmla="*/ 5396 h 9956"/>
              <a:gd name="connsiteX169-1445" fmla="*/ 7056 w 9850"/>
              <a:gd name="connsiteY169-1446" fmla="*/ 4865 h 9956"/>
              <a:gd name="connsiteX170-1447" fmla="*/ 7047 w 9850"/>
              <a:gd name="connsiteY170-1448" fmla="*/ 4600 h 9956"/>
              <a:gd name="connsiteX171-1449" fmla="*/ 7044 w 9850"/>
              <a:gd name="connsiteY171-1450" fmla="*/ 4538 h 9956"/>
              <a:gd name="connsiteX172-1451" fmla="*/ 7032 w 9850"/>
              <a:gd name="connsiteY172-1452" fmla="*/ 4410 h 9956"/>
              <a:gd name="connsiteX173-1453" fmla="*/ 7014 w 9850"/>
              <a:gd name="connsiteY173-1454" fmla="*/ 4286 h 9956"/>
              <a:gd name="connsiteX174-1455" fmla="*/ 6987 w 9850"/>
              <a:gd name="connsiteY174-1456" fmla="*/ 4167 h 9956"/>
              <a:gd name="connsiteX175-1457" fmla="*/ 6958 w 9850"/>
              <a:gd name="connsiteY175-1458" fmla="*/ 4049 h 9956"/>
              <a:gd name="connsiteX176-1459" fmla="*/ 6920 w 9850"/>
              <a:gd name="connsiteY176-1460" fmla="*/ 3938 h 9956"/>
              <a:gd name="connsiteX177-1461" fmla="*/ 6876 w 9850"/>
              <a:gd name="connsiteY177-1462" fmla="*/ 3830 h 9956"/>
              <a:gd name="connsiteX178-1463" fmla="*/ 6827 w 9850"/>
              <a:gd name="connsiteY178-1464" fmla="*/ 3728 h 9956"/>
              <a:gd name="connsiteX179-1465" fmla="*/ 6771 w 9850"/>
              <a:gd name="connsiteY179-1466" fmla="*/ 3635 h 9956"/>
              <a:gd name="connsiteX180-1467" fmla="*/ 6711 w 9850"/>
              <a:gd name="connsiteY180-1468" fmla="*/ 3548 h 9956"/>
              <a:gd name="connsiteX181-1469" fmla="*/ 6645 w 9850"/>
              <a:gd name="connsiteY181-1470" fmla="*/ 3472 h 9956"/>
              <a:gd name="connsiteX182-1471" fmla="*/ 6574 w 9850"/>
              <a:gd name="connsiteY182-1472" fmla="*/ 3403 h 9956"/>
              <a:gd name="connsiteX183-1473" fmla="*/ 6499 w 9850"/>
              <a:gd name="connsiteY183-1474" fmla="*/ 3345 h 9956"/>
              <a:gd name="connsiteX184-1475" fmla="*/ 6418 w 9850"/>
              <a:gd name="connsiteY184-1476" fmla="*/ 3296 h 9956"/>
              <a:gd name="connsiteX185-1477" fmla="*/ 6333 w 9850"/>
              <a:gd name="connsiteY185-1478" fmla="*/ 3262 h 9956"/>
              <a:gd name="connsiteX186-1479" fmla="*/ 6243 w 9850"/>
              <a:gd name="connsiteY186-1480" fmla="*/ 3239 h 9956"/>
              <a:gd name="connsiteX187-1481" fmla="*/ 6197 w 9850"/>
              <a:gd name="connsiteY187-1482" fmla="*/ 3234 h 9956"/>
              <a:gd name="connsiteX188-1483" fmla="*/ 6172 w 9850"/>
              <a:gd name="connsiteY188-1484" fmla="*/ 3233 h 9956"/>
              <a:gd name="connsiteX189-1485" fmla="*/ 6124 w 9850"/>
              <a:gd name="connsiteY189-1486" fmla="*/ 3238 h 9956"/>
              <a:gd name="connsiteX190-1487" fmla="*/ 6075 w 9850"/>
              <a:gd name="connsiteY190-1488" fmla="*/ 3252 h 9956"/>
              <a:gd name="connsiteX191-1489" fmla="*/ 6028 w 9850"/>
              <a:gd name="connsiteY191-1490" fmla="*/ 3277 h 9956"/>
              <a:gd name="connsiteX192-1491" fmla="*/ 5985 w 9850"/>
              <a:gd name="connsiteY192-1492" fmla="*/ 3310 h 9956"/>
              <a:gd name="connsiteX193-1493" fmla="*/ 5947 w 9850"/>
              <a:gd name="connsiteY193-1494" fmla="*/ 3354 h 9956"/>
              <a:gd name="connsiteX194-1495" fmla="*/ 5916 w 9850"/>
              <a:gd name="connsiteY194-1496" fmla="*/ 3406 h 9956"/>
              <a:gd name="connsiteX195-1497" fmla="*/ 5893 w 9850"/>
              <a:gd name="connsiteY195-1498" fmla="*/ 3464 h 9956"/>
              <a:gd name="connsiteX196-1499" fmla="*/ 5885 w 9850"/>
              <a:gd name="connsiteY196-1500" fmla="*/ 3497 h 9956"/>
              <a:gd name="connsiteX197-1501" fmla="*/ 5881 w 9850"/>
              <a:gd name="connsiteY197-1502" fmla="*/ 3523 h 9956"/>
              <a:gd name="connsiteX198-1503" fmla="*/ 5876 w 9850"/>
              <a:gd name="connsiteY198-1504" fmla="*/ 3574 h 9956"/>
              <a:gd name="connsiteX199-1505" fmla="*/ 5880 w 9850"/>
              <a:gd name="connsiteY199-1506" fmla="*/ 3653 h 9956"/>
              <a:gd name="connsiteX200-1507" fmla="*/ 5900 w 9850"/>
              <a:gd name="connsiteY200-1508" fmla="*/ 3756 h 9956"/>
              <a:gd name="connsiteX201-1509" fmla="*/ 5938 w 9850"/>
              <a:gd name="connsiteY201-1510" fmla="*/ 3849 h 9956"/>
              <a:gd name="connsiteX202-1511" fmla="*/ 5961 w 9850"/>
              <a:gd name="connsiteY202-1512" fmla="*/ 3890 h 9956"/>
              <a:gd name="connsiteX203-1513" fmla="*/ 6007 w 9850"/>
              <a:gd name="connsiteY203-1514" fmla="*/ 3961 h 9956"/>
              <a:gd name="connsiteX204-1515" fmla="*/ 6098 w 9850"/>
              <a:gd name="connsiteY204-1516" fmla="*/ 4079 h 9956"/>
              <a:gd name="connsiteX205-1517" fmla="*/ 6194 w 9850"/>
              <a:gd name="connsiteY205-1518" fmla="*/ 4176 h 9956"/>
              <a:gd name="connsiteX206-1519" fmla="*/ 6291 w 9850"/>
              <a:gd name="connsiteY206-1520" fmla="*/ 4251 h 9956"/>
              <a:gd name="connsiteX207-1521" fmla="*/ 6390 w 9850"/>
              <a:gd name="connsiteY207-1522" fmla="*/ 4302 h 9956"/>
              <a:gd name="connsiteX208-1523" fmla="*/ 6489 w 9850"/>
              <a:gd name="connsiteY208-1524" fmla="*/ 4334 h 9956"/>
              <a:gd name="connsiteX209-1525" fmla="*/ 6589 w 9850"/>
              <a:gd name="connsiteY209-1526" fmla="*/ 4347 h 9956"/>
              <a:gd name="connsiteX210-1527" fmla="*/ 6690 w 9850"/>
              <a:gd name="connsiteY210-1528" fmla="*/ 4337 h 9956"/>
              <a:gd name="connsiteX211-1529" fmla="*/ 6789 w 9850"/>
              <a:gd name="connsiteY211-1530" fmla="*/ 4312 h 9956"/>
              <a:gd name="connsiteX212-1531" fmla="*/ 6889 w 9850"/>
              <a:gd name="connsiteY212-1532" fmla="*/ 4269 h 9956"/>
              <a:gd name="connsiteX213-1533" fmla="*/ 6986 w 9850"/>
              <a:gd name="connsiteY213-1534" fmla="*/ 4212 h 9956"/>
              <a:gd name="connsiteX214-1535" fmla="*/ 7081 w 9850"/>
              <a:gd name="connsiteY214-1536" fmla="*/ 4139 h 9956"/>
              <a:gd name="connsiteX215-1537" fmla="*/ 7173 w 9850"/>
              <a:gd name="connsiteY215-1538" fmla="*/ 4050 h 9956"/>
              <a:gd name="connsiteX216-1539" fmla="*/ 7262 w 9850"/>
              <a:gd name="connsiteY216-1540" fmla="*/ 3951 h 9956"/>
              <a:gd name="connsiteX217-1541" fmla="*/ 7348 w 9850"/>
              <a:gd name="connsiteY217-1542" fmla="*/ 3839 h 9956"/>
              <a:gd name="connsiteX218-1543" fmla="*/ 7428 w 9850"/>
              <a:gd name="connsiteY218-1544" fmla="*/ 3714 h 9956"/>
              <a:gd name="connsiteX219-1545" fmla="*/ 7467 w 9850"/>
              <a:gd name="connsiteY219-1546" fmla="*/ 3647 h 9956"/>
              <a:gd name="connsiteX220-1547" fmla="*/ 7535 w 9850"/>
              <a:gd name="connsiteY220-1548" fmla="*/ 3524 h 9956"/>
              <a:gd name="connsiteX221-1549" fmla="*/ 7659 w 9850"/>
              <a:gd name="connsiteY221-1550" fmla="*/ 3264 h 9956"/>
              <a:gd name="connsiteX222-1551" fmla="*/ 7765 w 9850"/>
              <a:gd name="connsiteY222-1552" fmla="*/ 2985 h 9956"/>
              <a:gd name="connsiteX223-1553" fmla="*/ 7831 w 9850"/>
              <a:gd name="connsiteY223-1554" fmla="*/ 2768 h 9956"/>
              <a:gd name="connsiteX224-1555" fmla="*/ 7869 w 9850"/>
              <a:gd name="connsiteY224-1556" fmla="*/ 2620 h 9956"/>
              <a:gd name="connsiteX225-1557" fmla="*/ 7901 w 9850"/>
              <a:gd name="connsiteY225-1558" fmla="*/ 2470 h 9956"/>
              <a:gd name="connsiteX226-1559" fmla="*/ 7928 w 9850"/>
              <a:gd name="connsiteY226-1560" fmla="*/ 2315 h 9956"/>
              <a:gd name="connsiteX227-1561" fmla="*/ 7948 w 9850"/>
              <a:gd name="connsiteY227-1562" fmla="*/ 2162 h 9956"/>
              <a:gd name="connsiteX228-1563" fmla="*/ 7961 w 9850"/>
              <a:gd name="connsiteY228-1564" fmla="*/ 2006 h 9956"/>
              <a:gd name="connsiteX229-1565" fmla="*/ 7969 w 9850"/>
              <a:gd name="connsiteY229-1566" fmla="*/ 1849 h 9956"/>
              <a:gd name="connsiteX230-1567" fmla="*/ 7967 w 9850"/>
              <a:gd name="connsiteY230-1568" fmla="*/ 1693 h 9956"/>
              <a:gd name="connsiteX231-1569" fmla="*/ 7959 w 9850"/>
              <a:gd name="connsiteY231-1570" fmla="*/ 1534 h 9956"/>
              <a:gd name="connsiteX232-1571" fmla="*/ 7945 w 9850"/>
              <a:gd name="connsiteY232-1572" fmla="*/ 1378 h 9956"/>
              <a:gd name="connsiteX233-1573" fmla="*/ 7934 w 9850"/>
              <a:gd name="connsiteY233-1574" fmla="*/ 1299 h 9956"/>
              <a:gd name="connsiteX234-1575" fmla="*/ 7916 w 9850"/>
              <a:gd name="connsiteY234-1576" fmla="*/ 1193 h 9956"/>
              <a:gd name="connsiteX235-1577" fmla="*/ 7893 w 9850"/>
              <a:gd name="connsiteY235-1578" fmla="*/ 1018 h 9956"/>
              <a:gd name="connsiteX236-1579" fmla="*/ 7884 w 9850"/>
              <a:gd name="connsiteY236-1580" fmla="*/ 898 h 9956"/>
              <a:gd name="connsiteX237-1581" fmla="*/ 7886 w 9850"/>
              <a:gd name="connsiteY237-1582" fmla="*/ 782 h 9956"/>
              <a:gd name="connsiteX238-1583" fmla="*/ 7904 w 9850"/>
              <a:gd name="connsiteY238-1584" fmla="*/ 673 h 9956"/>
              <a:gd name="connsiteX239-1585" fmla="*/ 7931 w 9850"/>
              <a:gd name="connsiteY239-1586" fmla="*/ 601 h 9956"/>
              <a:gd name="connsiteX240-1587" fmla="*/ 7954 w 9850"/>
              <a:gd name="connsiteY240-1588" fmla="*/ 556 h 9956"/>
              <a:gd name="connsiteX241-1589" fmla="*/ 7985 w 9850"/>
              <a:gd name="connsiteY241-1590" fmla="*/ 517 h 9956"/>
              <a:gd name="connsiteX242-1591" fmla="*/ 8021 w 9850"/>
              <a:gd name="connsiteY242-1592" fmla="*/ 483 h 9956"/>
              <a:gd name="connsiteX243-1593" fmla="*/ 8041 w 9850"/>
              <a:gd name="connsiteY243-1594" fmla="*/ 469 h 9956"/>
              <a:gd name="connsiteX244-1595" fmla="*/ 8075 w 9850"/>
              <a:gd name="connsiteY244-1596" fmla="*/ 449 h 9956"/>
              <a:gd name="connsiteX245-1597" fmla="*/ 8141 w 9850"/>
              <a:gd name="connsiteY245-1598" fmla="*/ 435 h 9956"/>
              <a:gd name="connsiteX246-1599" fmla="*/ 8206 w 9850"/>
              <a:gd name="connsiteY246-1600" fmla="*/ 444 h 9956"/>
              <a:gd name="connsiteX247-1601" fmla="*/ 8273 w 9850"/>
              <a:gd name="connsiteY247-1602" fmla="*/ 476 h 9956"/>
              <a:gd name="connsiteX248-1603" fmla="*/ 8337 w 9850"/>
              <a:gd name="connsiteY248-1604" fmla="*/ 522 h 9956"/>
              <a:gd name="connsiteX249-1605" fmla="*/ 8395 w 9850"/>
              <a:gd name="connsiteY249-1606" fmla="*/ 583 h 9956"/>
              <a:gd name="connsiteX250-1607" fmla="*/ 8448 w 9850"/>
              <a:gd name="connsiteY250-1608" fmla="*/ 651 h 9956"/>
              <a:gd name="connsiteX251-1609" fmla="*/ 8492 w 9850"/>
              <a:gd name="connsiteY251-1610" fmla="*/ 722 h 9956"/>
              <a:gd name="connsiteX252-1611" fmla="*/ 8512 w 9850"/>
              <a:gd name="connsiteY252-1612" fmla="*/ 758 h 9956"/>
              <a:gd name="connsiteX253-1613" fmla="*/ 8593 w 9850"/>
              <a:gd name="connsiteY253-1614" fmla="*/ 929 h 9956"/>
              <a:gd name="connsiteX254-1615" fmla="*/ 8728 w 9850"/>
              <a:gd name="connsiteY254-1616" fmla="*/ 1210 h 9956"/>
              <a:gd name="connsiteX255-1617" fmla="*/ 8799 w 9850"/>
              <a:gd name="connsiteY255-1618" fmla="*/ 1334 h 9956"/>
              <a:gd name="connsiteX256-1619" fmla="*/ 8851 w 9850"/>
              <a:gd name="connsiteY256-1620" fmla="*/ 1408 h 9956"/>
              <a:gd name="connsiteX257-1621" fmla="*/ 8904 w 9850"/>
              <a:gd name="connsiteY257-1622" fmla="*/ 1472 h 9956"/>
              <a:gd name="connsiteX258-1623" fmla="*/ 8959 w 9850"/>
              <a:gd name="connsiteY258-1624" fmla="*/ 1519 h 9956"/>
              <a:gd name="connsiteX259-1625" fmla="*/ 9018 w 9850"/>
              <a:gd name="connsiteY259-1626" fmla="*/ 1551 h 9956"/>
              <a:gd name="connsiteX260-1627" fmla="*/ 9078 w 9850"/>
              <a:gd name="connsiteY260-1628" fmla="*/ 1564 h 9956"/>
              <a:gd name="connsiteX261-1629" fmla="*/ 9141 w 9850"/>
              <a:gd name="connsiteY261-1630" fmla="*/ 1556 h 9956"/>
              <a:gd name="connsiteX262-1631" fmla="*/ 9208 w 9850"/>
              <a:gd name="connsiteY262-1632" fmla="*/ 1524 h 9956"/>
              <a:gd name="connsiteX263-1633" fmla="*/ 9278 w 9850"/>
              <a:gd name="connsiteY263-1634" fmla="*/ 1466 h 9956"/>
              <a:gd name="connsiteX264-1635" fmla="*/ 9352 w 9850"/>
              <a:gd name="connsiteY264-1636" fmla="*/ 1376 h 9956"/>
              <a:gd name="connsiteX265-1637" fmla="*/ 9390 w 9850"/>
              <a:gd name="connsiteY265-1638" fmla="*/ 1319 h 9956"/>
              <a:gd name="connsiteX266-1639" fmla="*/ 9427 w 9850"/>
              <a:gd name="connsiteY266-1640" fmla="*/ 1256 h 9956"/>
              <a:gd name="connsiteX267-1641" fmla="*/ 9492 w 9850"/>
              <a:gd name="connsiteY267-1642" fmla="*/ 1119 h 9956"/>
              <a:gd name="connsiteX268-1643" fmla="*/ 9546 w 9850"/>
              <a:gd name="connsiteY268-1644" fmla="*/ 969 h 9956"/>
              <a:gd name="connsiteX269-1645" fmla="*/ 9591 w 9850"/>
              <a:gd name="connsiteY269-1646" fmla="*/ 814 h 9956"/>
              <a:gd name="connsiteX270-1647" fmla="*/ 9612 w 9850"/>
              <a:gd name="connsiteY270-1648" fmla="*/ 737 h 9956"/>
              <a:gd name="connsiteX271-1649" fmla="*/ 9660 w 9850"/>
              <a:gd name="connsiteY271-1650" fmla="*/ 550 h 9956"/>
              <a:gd name="connsiteX272-1651" fmla="*/ 9743 w 9850"/>
              <a:gd name="connsiteY272-1652" fmla="*/ 262 h 9956"/>
              <a:gd name="connsiteX273-1653" fmla="*/ 9810 w 9850"/>
              <a:gd name="connsiteY273-1654" fmla="*/ 83 h 9956"/>
              <a:gd name="connsiteX274-1655" fmla="*/ 9850 w 9850"/>
              <a:gd name="connsiteY274-1656" fmla="*/ 0 h 9956"/>
              <a:gd name="connsiteX0-1657" fmla="*/ 0 w 9847"/>
              <a:gd name="connsiteY0-1658" fmla="*/ 9942 h 9942"/>
              <a:gd name="connsiteX1-1659" fmla="*/ 154 w 9847"/>
              <a:gd name="connsiteY1-1660" fmla="*/ 9872 h 9942"/>
              <a:gd name="connsiteX2-1661" fmla="*/ 303 w 9847"/>
              <a:gd name="connsiteY2-1662" fmla="*/ 9787 h 9942"/>
              <a:gd name="connsiteX3-1663" fmla="*/ 448 w 9847"/>
              <a:gd name="connsiteY3-1664" fmla="*/ 9686 h 9942"/>
              <a:gd name="connsiteX4-1665" fmla="*/ 588 w 9847"/>
              <a:gd name="connsiteY4-1666" fmla="*/ 9573 h 9942"/>
              <a:gd name="connsiteX5-1667" fmla="*/ 720 w 9847"/>
              <a:gd name="connsiteY5-1668" fmla="*/ 9448 h 9942"/>
              <a:gd name="connsiteX6-1669" fmla="*/ 844 w 9847"/>
              <a:gd name="connsiteY6-1670" fmla="*/ 9307 h 9942"/>
              <a:gd name="connsiteX7-1671" fmla="*/ 957 w 9847"/>
              <a:gd name="connsiteY7-1672" fmla="*/ 9153 h 9942"/>
              <a:gd name="connsiteX8-1673" fmla="*/ 1058 w 9847"/>
              <a:gd name="connsiteY8-1674" fmla="*/ 8987 h 9942"/>
              <a:gd name="connsiteX9-1675" fmla="*/ 1145 w 9847"/>
              <a:gd name="connsiteY9-1676" fmla="*/ 8805 h 9942"/>
              <a:gd name="connsiteX10-1677" fmla="*/ 1219 w 9847"/>
              <a:gd name="connsiteY10-1678" fmla="*/ 8612 h 9942"/>
              <a:gd name="connsiteX11-1679" fmla="*/ 1274 w 9847"/>
              <a:gd name="connsiteY11-1680" fmla="*/ 8403 h 9942"/>
              <a:gd name="connsiteX12-1681" fmla="*/ 1295 w 9847"/>
              <a:gd name="connsiteY12-1682" fmla="*/ 8294 h 9942"/>
              <a:gd name="connsiteX13-1683" fmla="*/ 1309 w 9847"/>
              <a:gd name="connsiteY13-1684" fmla="*/ 8205 h 9942"/>
              <a:gd name="connsiteX14-1685" fmla="*/ 1324 w 9847"/>
              <a:gd name="connsiteY14-1686" fmla="*/ 8024 h 9942"/>
              <a:gd name="connsiteX15-1687" fmla="*/ 1326 w 9847"/>
              <a:gd name="connsiteY15-1688" fmla="*/ 7846 h 9942"/>
              <a:gd name="connsiteX16-1689" fmla="*/ 1311 w 9847"/>
              <a:gd name="connsiteY16-1690" fmla="*/ 7668 h 9942"/>
              <a:gd name="connsiteX17-1691" fmla="*/ 1281 w 9847"/>
              <a:gd name="connsiteY17-1692" fmla="*/ 7495 h 9942"/>
              <a:gd name="connsiteX18-1693" fmla="*/ 1233 w 9847"/>
              <a:gd name="connsiteY18-1694" fmla="*/ 7329 h 9942"/>
              <a:gd name="connsiteX19-1695" fmla="*/ 1171 w 9847"/>
              <a:gd name="connsiteY19-1696" fmla="*/ 7175 h 9942"/>
              <a:gd name="connsiteX20-1697" fmla="*/ 1089 w 9847"/>
              <a:gd name="connsiteY20-1698" fmla="*/ 7030 h 9942"/>
              <a:gd name="connsiteX21-1699" fmla="*/ 1041 w 9847"/>
              <a:gd name="connsiteY21-1700" fmla="*/ 6962 h 9942"/>
              <a:gd name="connsiteX22-1701" fmla="*/ 1010 w 9847"/>
              <a:gd name="connsiteY22-1702" fmla="*/ 6923 h 9942"/>
              <a:gd name="connsiteX23-1703" fmla="*/ 946 w 9847"/>
              <a:gd name="connsiteY23-1704" fmla="*/ 6861 h 9942"/>
              <a:gd name="connsiteX24-1705" fmla="*/ 885 w 9847"/>
              <a:gd name="connsiteY24-1706" fmla="*/ 6816 h 9942"/>
              <a:gd name="connsiteX25-1707" fmla="*/ 824 w 9847"/>
              <a:gd name="connsiteY25-1708" fmla="*/ 6789 h 9942"/>
              <a:gd name="connsiteX26-1709" fmla="*/ 765 w 9847"/>
              <a:gd name="connsiteY26-1710" fmla="*/ 6778 h 9942"/>
              <a:gd name="connsiteX27-1711" fmla="*/ 707 w 9847"/>
              <a:gd name="connsiteY27-1712" fmla="*/ 6783 h 9942"/>
              <a:gd name="connsiteX28-1713" fmla="*/ 652 w 9847"/>
              <a:gd name="connsiteY28-1714" fmla="*/ 6802 h 9942"/>
              <a:gd name="connsiteX29-1715" fmla="*/ 602 w 9847"/>
              <a:gd name="connsiteY29-1716" fmla="*/ 6834 h 9942"/>
              <a:gd name="connsiteX30-1717" fmla="*/ 557 w 9847"/>
              <a:gd name="connsiteY30-1718" fmla="*/ 6879 h 9942"/>
              <a:gd name="connsiteX31-1719" fmla="*/ 517 w 9847"/>
              <a:gd name="connsiteY31-1720" fmla="*/ 6938 h 9942"/>
              <a:gd name="connsiteX32-1721" fmla="*/ 483 w 9847"/>
              <a:gd name="connsiteY32-1722" fmla="*/ 7007 h 9942"/>
              <a:gd name="connsiteX33-1723" fmla="*/ 455 w 9847"/>
              <a:gd name="connsiteY33-1724" fmla="*/ 7086 h 9942"/>
              <a:gd name="connsiteX34-1725" fmla="*/ 436 w 9847"/>
              <a:gd name="connsiteY34-1726" fmla="*/ 7175 h 9942"/>
              <a:gd name="connsiteX35-1727" fmla="*/ 424 w 9847"/>
              <a:gd name="connsiteY35-1728" fmla="*/ 7268 h 9942"/>
              <a:gd name="connsiteX36-1729" fmla="*/ 421 w 9847"/>
              <a:gd name="connsiteY36-1730" fmla="*/ 7372 h 9942"/>
              <a:gd name="connsiteX37-1731" fmla="*/ 428 w 9847"/>
              <a:gd name="connsiteY37-1732" fmla="*/ 7480 h 9942"/>
              <a:gd name="connsiteX38-1733" fmla="*/ 434 w 9847"/>
              <a:gd name="connsiteY38-1734" fmla="*/ 7536 h 9942"/>
              <a:gd name="connsiteX39-1735" fmla="*/ 449 w 9847"/>
              <a:gd name="connsiteY39-1736" fmla="*/ 7631 h 9942"/>
              <a:gd name="connsiteX40-1737" fmla="*/ 493 w 9847"/>
              <a:gd name="connsiteY40-1738" fmla="*/ 7813 h 9942"/>
              <a:gd name="connsiteX41-1739" fmla="*/ 551 w 9847"/>
              <a:gd name="connsiteY41-1740" fmla="*/ 7987 h 9942"/>
              <a:gd name="connsiteX42-1741" fmla="*/ 622 w 9847"/>
              <a:gd name="connsiteY42-1742" fmla="*/ 8155 h 9942"/>
              <a:gd name="connsiteX43-1743" fmla="*/ 707 w 9847"/>
              <a:gd name="connsiteY43-1744" fmla="*/ 8313 h 9942"/>
              <a:gd name="connsiteX44-1745" fmla="*/ 800 w 9847"/>
              <a:gd name="connsiteY44-1746" fmla="*/ 8462 h 9942"/>
              <a:gd name="connsiteX45-1747" fmla="*/ 902 w 9847"/>
              <a:gd name="connsiteY45-1748" fmla="*/ 8601 h 9942"/>
              <a:gd name="connsiteX46-1749" fmla="*/ 1015 w 9847"/>
              <a:gd name="connsiteY46-1750" fmla="*/ 8729 h 9942"/>
              <a:gd name="connsiteX47-1751" fmla="*/ 1132 w 9847"/>
              <a:gd name="connsiteY47-1752" fmla="*/ 8848 h 9942"/>
              <a:gd name="connsiteX48-1753" fmla="*/ 1256 w 9847"/>
              <a:gd name="connsiteY48-1754" fmla="*/ 8953 h 9942"/>
              <a:gd name="connsiteX49-1755" fmla="*/ 1382 w 9847"/>
              <a:gd name="connsiteY49-1756" fmla="*/ 9044 h 9942"/>
              <a:gd name="connsiteX50-1757" fmla="*/ 1512 w 9847"/>
              <a:gd name="connsiteY50-1758" fmla="*/ 9124 h 9942"/>
              <a:gd name="connsiteX51-1759" fmla="*/ 1641 w 9847"/>
              <a:gd name="connsiteY51-1760" fmla="*/ 9190 h 9942"/>
              <a:gd name="connsiteX52-1761" fmla="*/ 1772 w 9847"/>
              <a:gd name="connsiteY52-1762" fmla="*/ 9241 h 9942"/>
              <a:gd name="connsiteX53-1763" fmla="*/ 1902 w 9847"/>
              <a:gd name="connsiteY53-1764" fmla="*/ 9275 h 9942"/>
              <a:gd name="connsiteX54-1765" fmla="*/ 2028 w 9847"/>
              <a:gd name="connsiteY54-1766" fmla="*/ 9296 h 9942"/>
              <a:gd name="connsiteX55-1767" fmla="*/ 2089 w 9847"/>
              <a:gd name="connsiteY55-1768" fmla="*/ 9297 h 9942"/>
              <a:gd name="connsiteX56-1769" fmla="*/ 2159 w 9847"/>
              <a:gd name="connsiteY56-1770" fmla="*/ 9296 h 9942"/>
              <a:gd name="connsiteX57-1771" fmla="*/ 2298 w 9847"/>
              <a:gd name="connsiteY57-1772" fmla="*/ 9274 h 9942"/>
              <a:gd name="connsiteX58-1773" fmla="*/ 2428 w 9847"/>
              <a:gd name="connsiteY58-1774" fmla="*/ 9226 h 9942"/>
              <a:gd name="connsiteX59-1775" fmla="*/ 2554 w 9847"/>
              <a:gd name="connsiteY59-1776" fmla="*/ 9153 h 9942"/>
              <a:gd name="connsiteX60-1777" fmla="*/ 2667 w 9847"/>
              <a:gd name="connsiteY60-1778" fmla="*/ 9056 h 9942"/>
              <a:gd name="connsiteX61-1779" fmla="*/ 2769 w 9847"/>
              <a:gd name="connsiteY61-1780" fmla="*/ 8932 h 9942"/>
              <a:gd name="connsiteX62-1781" fmla="*/ 2835 w 9847"/>
              <a:gd name="connsiteY62-1782" fmla="*/ 8825 h 9942"/>
              <a:gd name="connsiteX63-1783" fmla="*/ 2874 w 9847"/>
              <a:gd name="connsiteY63-1784" fmla="*/ 8744 h 9942"/>
              <a:gd name="connsiteX64-1785" fmla="*/ 2909 w 9847"/>
              <a:gd name="connsiteY64-1786" fmla="*/ 8658 h 9942"/>
              <a:gd name="connsiteX65-1787" fmla="*/ 2941 w 9847"/>
              <a:gd name="connsiteY65-1788" fmla="*/ 8566 h 9942"/>
              <a:gd name="connsiteX66-1789" fmla="*/ 2954 w 9847"/>
              <a:gd name="connsiteY66-1790" fmla="*/ 8516 h 9942"/>
              <a:gd name="connsiteX67-1791" fmla="*/ 2972 w 9847"/>
              <a:gd name="connsiteY67-1792" fmla="*/ 8439 h 9942"/>
              <a:gd name="connsiteX68-1793" fmla="*/ 2999 w 9847"/>
              <a:gd name="connsiteY68-1794" fmla="*/ 8285 h 9942"/>
              <a:gd name="connsiteX69-1795" fmla="*/ 3013 w 9847"/>
              <a:gd name="connsiteY69-1796" fmla="*/ 8142 h 9942"/>
              <a:gd name="connsiteX70-1797" fmla="*/ 3017 w 9847"/>
              <a:gd name="connsiteY70-1798" fmla="*/ 8001 h 9942"/>
              <a:gd name="connsiteX71-1799" fmla="*/ 3009 w 9847"/>
              <a:gd name="connsiteY71-1800" fmla="*/ 7868 h 9942"/>
              <a:gd name="connsiteX72-1801" fmla="*/ 2992 w 9847"/>
              <a:gd name="connsiteY72-1802" fmla="*/ 7738 h 9942"/>
              <a:gd name="connsiteX73-1803" fmla="*/ 2967 w 9847"/>
              <a:gd name="connsiteY73-1804" fmla="*/ 7609 h 9942"/>
              <a:gd name="connsiteX74-1805" fmla="*/ 2933 w 9847"/>
              <a:gd name="connsiteY74-1806" fmla="*/ 7485 h 9942"/>
              <a:gd name="connsiteX75-1807" fmla="*/ 2872 w 9847"/>
              <a:gd name="connsiteY75-1808" fmla="*/ 7303 h 9942"/>
              <a:gd name="connsiteX76-1809" fmla="*/ 2774 w 9847"/>
              <a:gd name="connsiteY76-1810" fmla="*/ 7065 h 9942"/>
              <a:gd name="connsiteX77-1811" fmla="*/ 2607 w 9847"/>
              <a:gd name="connsiteY77-1812" fmla="*/ 6710 h 9942"/>
              <a:gd name="connsiteX78-1813" fmla="*/ 2494 w 9847"/>
              <a:gd name="connsiteY78-1814" fmla="*/ 6463 h 9942"/>
              <a:gd name="connsiteX79-1815" fmla="*/ 2337 w 9847"/>
              <a:gd name="connsiteY79-1816" fmla="*/ 6129 h 9942"/>
              <a:gd name="connsiteX80-1817" fmla="*/ 2050 w 9847"/>
              <a:gd name="connsiteY80-1818" fmla="*/ 5519 h 9942"/>
              <a:gd name="connsiteX81-1819" fmla="*/ 1909 w 9847"/>
              <a:gd name="connsiteY81-1820" fmla="*/ 5188 h 9942"/>
              <a:gd name="connsiteX82-1821" fmla="*/ 1821 w 9847"/>
              <a:gd name="connsiteY82-1822" fmla="*/ 4962 h 9942"/>
              <a:gd name="connsiteX83-1823" fmla="*/ 1740 w 9847"/>
              <a:gd name="connsiteY83-1824" fmla="*/ 4732 h 9942"/>
              <a:gd name="connsiteX84-1825" fmla="*/ 1673 w 9847"/>
              <a:gd name="connsiteY84-1826" fmla="*/ 4503 h 9942"/>
              <a:gd name="connsiteX85-1827" fmla="*/ 1620 w 9847"/>
              <a:gd name="connsiteY85-1828" fmla="*/ 4270 h 9942"/>
              <a:gd name="connsiteX86-1829" fmla="*/ 1582 w 9847"/>
              <a:gd name="connsiteY86-1830" fmla="*/ 4041 h 9942"/>
              <a:gd name="connsiteX87-1831" fmla="*/ 1565 w 9847"/>
              <a:gd name="connsiteY87-1832" fmla="*/ 3817 h 9942"/>
              <a:gd name="connsiteX88-1833" fmla="*/ 1568 w 9847"/>
              <a:gd name="connsiteY88-1834" fmla="*/ 3651 h 9942"/>
              <a:gd name="connsiteX89-1835" fmla="*/ 1576 w 9847"/>
              <a:gd name="connsiteY89-1836" fmla="*/ 3544 h 9942"/>
              <a:gd name="connsiteX90-1837" fmla="*/ 1591 w 9847"/>
              <a:gd name="connsiteY90-1838" fmla="*/ 3437 h 9942"/>
              <a:gd name="connsiteX91-1839" fmla="*/ 1615 w 9847"/>
              <a:gd name="connsiteY91-1840" fmla="*/ 3333 h 9942"/>
              <a:gd name="connsiteX92-1841" fmla="*/ 1642 w 9847"/>
              <a:gd name="connsiteY92-1842" fmla="*/ 3231 h 9942"/>
              <a:gd name="connsiteX93-1843" fmla="*/ 1681 w 9847"/>
              <a:gd name="connsiteY93-1844" fmla="*/ 3132 h 9942"/>
              <a:gd name="connsiteX94-1845" fmla="*/ 1702 w 9847"/>
              <a:gd name="connsiteY94-1846" fmla="*/ 3085 h 9942"/>
              <a:gd name="connsiteX95-1847" fmla="*/ 1734 w 9847"/>
              <a:gd name="connsiteY95-1848" fmla="*/ 3015 h 9942"/>
              <a:gd name="connsiteX96-1849" fmla="*/ 1807 w 9847"/>
              <a:gd name="connsiteY96-1850" fmla="*/ 2899 h 9942"/>
              <a:gd name="connsiteX97-1851" fmla="*/ 1892 w 9847"/>
              <a:gd name="connsiteY97-1852" fmla="*/ 2798 h 9942"/>
              <a:gd name="connsiteX98-1853" fmla="*/ 1983 w 9847"/>
              <a:gd name="connsiteY98-1854" fmla="*/ 2714 h 9942"/>
              <a:gd name="connsiteX99-1855" fmla="*/ 2082 w 9847"/>
              <a:gd name="connsiteY99-1856" fmla="*/ 2644 h 9942"/>
              <a:gd name="connsiteX100-1857" fmla="*/ 2188 w 9847"/>
              <a:gd name="connsiteY100-1858" fmla="*/ 2588 h 9942"/>
              <a:gd name="connsiteX101-1859" fmla="*/ 2298 w 9847"/>
              <a:gd name="connsiteY101-1860" fmla="*/ 2548 h 9942"/>
              <a:gd name="connsiteX102-1861" fmla="*/ 2411 w 9847"/>
              <a:gd name="connsiteY102-1862" fmla="*/ 2520 h 9942"/>
              <a:gd name="connsiteX103-1863" fmla="*/ 2527 w 9847"/>
              <a:gd name="connsiteY103-1864" fmla="*/ 2504 h 9942"/>
              <a:gd name="connsiteX104-1865" fmla="*/ 2645 w 9847"/>
              <a:gd name="connsiteY104-1866" fmla="*/ 2499 h 9942"/>
              <a:gd name="connsiteX105-1867" fmla="*/ 2763 w 9847"/>
              <a:gd name="connsiteY105-1868" fmla="*/ 2505 h 9942"/>
              <a:gd name="connsiteX106-1869" fmla="*/ 2878 w 9847"/>
              <a:gd name="connsiteY106-1870" fmla="*/ 2522 h 9942"/>
              <a:gd name="connsiteX107-1871" fmla="*/ 2992 w 9847"/>
              <a:gd name="connsiteY107-1872" fmla="*/ 2548 h 9942"/>
              <a:gd name="connsiteX108-1873" fmla="*/ 3103 w 9847"/>
              <a:gd name="connsiteY108-1874" fmla="*/ 2582 h 9942"/>
              <a:gd name="connsiteX109-1875" fmla="*/ 3208 w 9847"/>
              <a:gd name="connsiteY109-1876" fmla="*/ 2623 h 9942"/>
              <a:gd name="connsiteX110-1877" fmla="*/ 3307 w 9847"/>
              <a:gd name="connsiteY110-1878" fmla="*/ 2673 h 9942"/>
              <a:gd name="connsiteX111-1879" fmla="*/ 3355 w 9847"/>
              <a:gd name="connsiteY111-1880" fmla="*/ 2701 h 9942"/>
              <a:gd name="connsiteX112-1881" fmla="*/ 3408 w 9847"/>
              <a:gd name="connsiteY112-1882" fmla="*/ 2734 h 9942"/>
              <a:gd name="connsiteX113-1883" fmla="*/ 3514 w 9847"/>
              <a:gd name="connsiteY113-1884" fmla="*/ 2808 h 9942"/>
              <a:gd name="connsiteX114-1885" fmla="*/ 3616 w 9847"/>
              <a:gd name="connsiteY114-1886" fmla="*/ 2891 h 9942"/>
              <a:gd name="connsiteX115-1887" fmla="*/ 3716 w 9847"/>
              <a:gd name="connsiteY115-1888" fmla="*/ 2980 h 9942"/>
              <a:gd name="connsiteX116-1889" fmla="*/ 3860 w 9847"/>
              <a:gd name="connsiteY116-1890" fmla="*/ 3128 h 9942"/>
              <a:gd name="connsiteX117-1891" fmla="*/ 4042 w 9847"/>
              <a:gd name="connsiteY117-1892" fmla="*/ 3348 h 9942"/>
              <a:gd name="connsiteX118-1893" fmla="*/ 4207 w 9847"/>
              <a:gd name="connsiteY118-1894" fmla="*/ 3593 h 9942"/>
              <a:gd name="connsiteX119-1895" fmla="*/ 4357 w 9847"/>
              <a:gd name="connsiteY119-1896" fmla="*/ 3857 h 9942"/>
              <a:gd name="connsiteX120-1897" fmla="*/ 4493 w 9847"/>
              <a:gd name="connsiteY120-1898" fmla="*/ 4137 h 9942"/>
              <a:gd name="connsiteX121-1899" fmla="*/ 4608 w 9847"/>
              <a:gd name="connsiteY121-1900" fmla="*/ 4429 h 9942"/>
              <a:gd name="connsiteX122-1901" fmla="*/ 4658 w 9847"/>
              <a:gd name="connsiteY122-1902" fmla="*/ 4582 h 9942"/>
              <a:gd name="connsiteX123-1903" fmla="*/ 4695 w 9847"/>
              <a:gd name="connsiteY123-1904" fmla="*/ 4694 h 9942"/>
              <a:gd name="connsiteX124-1905" fmla="*/ 4756 w 9847"/>
              <a:gd name="connsiteY124-1906" fmla="*/ 4924 h 9942"/>
              <a:gd name="connsiteX125-1907" fmla="*/ 4806 w 9847"/>
              <a:gd name="connsiteY125-1908" fmla="*/ 5157 h 9942"/>
              <a:gd name="connsiteX126-1909" fmla="*/ 4849 w 9847"/>
              <a:gd name="connsiteY126-1910" fmla="*/ 5393 h 9942"/>
              <a:gd name="connsiteX127-1911" fmla="*/ 4905 w 9847"/>
              <a:gd name="connsiteY127-1912" fmla="*/ 5750 h 9942"/>
              <a:gd name="connsiteX128-1913" fmla="*/ 4973 w 9847"/>
              <a:gd name="connsiteY128-1914" fmla="*/ 6228 h 9942"/>
              <a:gd name="connsiteX129-1915" fmla="*/ 5029 w 9847"/>
              <a:gd name="connsiteY129-1916" fmla="*/ 6581 h 9942"/>
              <a:gd name="connsiteX130-1917" fmla="*/ 5071 w 9847"/>
              <a:gd name="connsiteY130-1918" fmla="*/ 6814 h 9942"/>
              <a:gd name="connsiteX131-1919" fmla="*/ 5122 w 9847"/>
              <a:gd name="connsiteY131-1920" fmla="*/ 7041 h 9942"/>
              <a:gd name="connsiteX132-1921" fmla="*/ 5182 w 9847"/>
              <a:gd name="connsiteY132-1922" fmla="*/ 7265 h 9942"/>
              <a:gd name="connsiteX133-1923" fmla="*/ 5254 w 9847"/>
              <a:gd name="connsiteY133-1924" fmla="*/ 7484 h 9942"/>
              <a:gd name="connsiteX134-1925" fmla="*/ 5340 w 9847"/>
              <a:gd name="connsiteY134-1926" fmla="*/ 7693 h 9942"/>
              <a:gd name="connsiteX135-1927" fmla="*/ 5443 w 9847"/>
              <a:gd name="connsiteY135-1928" fmla="*/ 7897 h 9942"/>
              <a:gd name="connsiteX136-1929" fmla="*/ 5563 w 9847"/>
              <a:gd name="connsiteY136-1930" fmla="*/ 8090 h 9942"/>
              <a:gd name="connsiteX137-1931" fmla="*/ 5631 w 9847"/>
              <a:gd name="connsiteY137-1932" fmla="*/ 8182 h 9942"/>
              <a:gd name="connsiteX138-1933" fmla="*/ 5660 w 9847"/>
              <a:gd name="connsiteY138-1934" fmla="*/ 8221 h 9942"/>
              <a:gd name="connsiteX139-1935" fmla="*/ 5724 w 9847"/>
              <a:gd name="connsiteY139-1936" fmla="*/ 8290 h 9942"/>
              <a:gd name="connsiteX140-1937" fmla="*/ 5787 w 9847"/>
              <a:gd name="connsiteY140-1938" fmla="*/ 8350 h 9942"/>
              <a:gd name="connsiteX141-1939" fmla="*/ 5852 w 9847"/>
              <a:gd name="connsiteY141-1940" fmla="*/ 8402 h 9942"/>
              <a:gd name="connsiteX142-1941" fmla="*/ 5916 w 9847"/>
              <a:gd name="connsiteY142-1942" fmla="*/ 8442 h 9942"/>
              <a:gd name="connsiteX143-1943" fmla="*/ 5983 w 9847"/>
              <a:gd name="connsiteY143-1944" fmla="*/ 8472 h 9942"/>
              <a:gd name="connsiteX144-1945" fmla="*/ 6049 w 9847"/>
              <a:gd name="connsiteY144-1946" fmla="*/ 8493 h 9942"/>
              <a:gd name="connsiteX145-1947" fmla="*/ 6117 w 9847"/>
              <a:gd name="connsiteY145-1948" fmla="*/ 8505 h 9942"/>
              <a:gd name="connsiteX146-1949" fmla="*/ 6184 w 9847"/>
              <a:gd name="connsiteY146-1950" fmla="*/ 8505 h 9942"/>
              <a:gd name="connsiteX147-1951" fmla="*/ 6251 w 9847"/>
              <a:gd name="connsiteY147-1952" fmla="*/ 8497 h 9942"/>
              <a:gd name="connsiteX148-1953" fmla="*/ 6318 w 9847"/>
              <a:gd name="connsiteY148-1954" fmla="*/ 8478 h 9942"/>
              <a:gd name="connsiteX149-1955" fmla="*/ 6385 w 9847"/>
              <a:gd name="connsiteY149-1956" fmla="*/ 8450 h 9942"/>
              <a:gd name="connsiteX150-1957" fmla="*/ 6452 w 9847"/>
              <a:gd name="connsiteY150-1958" fmla="*/ 8413 h 9942"/>
              <a:gd name="connsiteX151-1959" fmla="*/ 6517 w 9847"/>
              <a:gd name="connsiteY151-1960" fmla="*/ 8364 h 9942"/>
              <a:gd name="connsiteX152-1961" fmla="*/ 6582 w 9847"/>
              <a:gd name="connsiteY152-1962" fmla="*/ 8307 h 9942"/>
              <a:gd name="connsiteX153-1963" fmla="*/ 6646 w 9847"/>
              <a:gd name="connsiteY153-1964" fmla="*/ 8239 h 9942"/>
              <a:gd name="connsiteX154-1965" fmla="*/ 6677 w 9847"/>
              <a:gd name="connsiteY154-1966" fmla="*/ 8201 h 9942"/>
              <a:gd name="connsiteX155-1967" fmla="*/ 6706 w 9847"/>
              <a:gd name="connsiteY155-1968" fmla="*/ 8165 h 9942"/>
              <a:gd name="connsiteX156-1969" fmla="*/ 6757 w 9847"/>
              <a:gd name="connsiteY156-1970" fmla="*/ 8093 h 9942"/>
              <a:gd name="connsiteX157-1971" fmla="*/ 6798 w 9847"/>
              <a:gd name="connsiteY157-1972" fmla="*/ 8013 h 9942"/>
              <a:gd name="connsiteX158-1973" fmla="*/ 6836 w 9847"/>
              <a:gd name="connsiteY158-1974" fmla="*/ 7931 h 9942"/>
              <a:gd name="connsiteX159-1975" fmla="*/ 6881 w 9847"/>
              <a:gd name="connsiteY159-1976" fmla="*/ 7805 h 9942"/>
              <a:gd name="connsiteX160-1977" fmla="*/ 6925 w 9847"/>
              <a:gd name="connsiteY160-1978" fmla="*/ 7626 h 9942"/>
              <a:gd name="connsiteX161-1979" fmla="*/ 6955 w 9847"/>
              <a:gd name="connsiteY161-1980" fmla="*/ 7440 h 9942"/>
              <a:gd name="connsiteX162-1981" fmla="*/ 6972 w 9847"/>
              <a:gd name="connsiteY162-1982" fmla="*/ 7247 h 9942"/>
              <a:gd name="connsiteX163-1983" fmla="*/ 6987 w 9847"/>
              <a:gd name="connsiteY163-1984" fmla="*/ 6951 h 9942"/>
              <a:gd name="connsiteX164-1985" fmla="*/ 6995 w 9847"/>
              <a:gd name="connsiteY164-1986" fmla="*/ 6755 h 9942"/>
              <a:gd name="connsiteX165-1987" fmla="*/ 7007 w 9847"/>
              <a:gd name="connsiteY165-1988" fmla="*/ 6489 h 9942"/>
              <a:gd name="connsiteX166-1989" fmla="*/ 7020 w 9847"/>
              <a:gd name="connsiteY166-1990" fmla="*/ 5955 h 9942"/>
              <a:gd name="connsiteX167-1991" fmla="*/ 7020 w 9847"/>
              <a:gd name="connsiteY167-1992" fmla="*/ 5420 h 9942"/>
              <a:gd name="connsiteX168-1993" fmla="*/ 7010 w 9847"/>
              <a:gd name="connsiteY168-1994" fmla="*/ 4887 h 9942"/>
              <a:gd name="connsiteX169-1995" fmla="*/ 7001 w 9847"/>
              <a:gd name="connsiteY169-1996" fmla="*/ 4620 h 9942"/>
              <a:gd name="connsiteX170-1997" fmla="*/ 6998 w 9847"/>
              <a:gd name="connsiteY170-1998" fmla="*/ 4558 h 9942"/>
              <a:gd name="connsiteX171-1999" fmla="*/ 6986 w 9847"/>
              <a:gd name="connsiteY171-2000" fmla="*/ 4429 h 9942"/>
              <a:gd name="connsiteX172-2001" fmla="*/ 6968 w 9847"/>
              <a:gd name="connsiteY172-2002" fmla="*/ 4305 h 9942"/>
              <a:gd name="connsiteX173-2003" fmla="*/ 6940 w 9847"/>
              <a:gd name="connsiteY173-2004" fmla="*/ 4185 h 9942"/>
              <a:gd name="connsiteX174-2005" fmla="*/ 6911 w 9847"/>
              <a:gd name="connsiteY174-2006" fmla="*/ 4067 h 9942"/>
              <a:gd name="connsiteX175-2007" fmla="*/ 6872 w 9847"/>
              <a:gd name="connsiteY175-2008" fmla="*/ 3955 h 9942"/>
              <a:gd name="connsiteX176-2009" fmla="*/ 6828 w 9847"/>
              <a:gd name="connsiteY176-2010" fmla="*/ 3847 h 9942"/>
              <a:gd name="connsiteX177-2011" fmla="*/ 6778 w 9847"/>
              <a:gd name="connsiteY177-2012" fmla="*/ 3744 h 9942"/>
              <a:gd name="connsiteX178-2013" fmla="*/ 6721 w 9847"/>
              <a:gd name="connsiteY178-2014" fmla="*/ 3651 h 9942"/>
              <a:gd name="connsiteX179-2015" fmla="*/ 6660 w 9847"/>
              <a:gd name="connsiteY179-2016" fmla="*/ 3564 h 9942"/>
              <a:gd name="connsiteX180-2017" fmla="*/ 6593 w 9847"/>
              <a:gd name="connsiteY180-2018" fmla="*/ 3487 h 9942"/>
              <a:gd name="connsiteX181-2019" fmla="*/ 6521 w 9847"/>
              <a:gd name="connsiteY181-2020" fmla="*/ 3418 h 9942"/>
              <a:gd name="connsiteX182-2021" fmla="*/ 6445 w 9847"/>
              <a:gd name="connsiteY182-2022" fmla="*/ 3360 h 9942"/>
              <a:gd name="connsiteX183-2023" fmla="*/ 6363 w 9847"/>
              <a:gd name="connsiteY183-2024" fmla="*/ 3311 h 9942"/>
              <a:gd name="connsiteX184-2025" fmla="*/ 6276 w 9847"/>
              <a:gd name="connsiteY184-2026" fmla="*/ 3276 h 9942"/>
              <a:gd name="connsiteX185-2027" fmla="*/ 6185 w 9847"/>
              <a:gd name="connsiteY185-2028" fmla="*/ 3253 h 9942"/>
              <a:gd name="connsiteX186-2029" fmla="*/ 6138 w 9847"/>
              <a:gd name="connsiteY186-2030" fmla="*/ 3248 h 9942"/>
              <a:gd name="connsiteX187-2031" fmla="*/ 6113 w 9847"/>
              <a:gd name="connsiteY187-2032" fmla="*/ 3247 h 9942"/>
              <a:gd name="connsiteX188-2033" fmla="*/ 6064 w 9847"/>
              <a:gd name="connsiteY188-2034" fmla="*/ 3252 h 9942"/>
              <a:gd name="connsiteX189-2035" fmla="*/ 6015 w 9847"/>
              <a:gd name="connsiteY189-2036" fmla="*/ 3266 h 9942"/>
              <a:gd name="connsiteX190-2037" fmla="*/ 5967 w 9847"/>
              <a:gd name="connsiteY190-2038" fmla="*/ 3291 h 9942"/>
              <a:gd name="connsiteX191-2039" fmla="*/ 5923 w 9847"/>
              <a:gd name="connsiteY191-2040" fmla="*/ 3325 h 9942"/>
              <a:gd name="connsiteX192-2041" fmla="*/ 5885 w 9847"/>
              <a:gd name="connsiteY192-2042" fmla="*/ 3369 h 9942"/>
              <a:gd name="connsiteX193-2043" fmla="*/ 5853 w 9847"/>
              <a:gd name="connsiteY193-2044" fmla="*/ 3421 h 9942"/>
              <a:gd name="connsiteX194-2045" fmla="*/ 5830 w 9847"/>
              <a:gd name="connsiteY194-2046" fmla="*/ 3479 h 9942"/>
              <a:gd name="connsiteX195-2047" fmla="*/ 5822 w 9847"/>
              <a:gd name="connsiteY195-2048" fmla="*/ 3512 h 9942"/>
              <a:gd name="connsiteX196-2049" fmla="*/ 5818 w 9847"/>
              <a:gd name="connsiteY196-2050" fmla="*/ 3539 h 9942"/>
              <a:gd name="connsiteX197-2051" fmla="*/ 5812 w 9847"/>
              <a:gd name="connsiteY197-2052" fmla="*/ 3590 h 9942"/>
              <a:gd name="connsiteX198-2053" fmla="*/ 5817 w 9847"/>
              <a:gd name="connsiteY198-2054" fmla="*/ 3669 h 9942"/>
              <a:gd name="connsiteX199-2055" fmla="*/ 5837 w 9847"/>
              <a:gd name="connsiteY199-2056" fmla="*/ 3773 h 9942"/>
              <a:gd name="connsiteX200-2057" fmla="*/ 5875 w 9847"/>
              <a:gd name="connsiteY200-2058" fmla="*/ 3866 h 9942"/>
              <a:gd name="connsiteX201-2059" fmla="*/ 5899 w 9847"/>
              <a:gd name="connsiteY201-2060" fmla="*/ 3907 h 9942"/>
              <a:gd name="connsiteX202-2061" fmla="*/ 5945 w 9847"/>
              <a:gd name="connsiteY202-2062" fmla="*/ 3979 h 9942"/>
              <a:gd name="connsiteX203-2063" fmla="*/ 6038 w 9847"/>
              <a:gd name="connsiteY203-2064" fmla="*/ 4097 h 9942"/>
              <a:gd name="connsiteX204-2065" fmla="*/ 6135 w 9847"/>
              <a:gd name="connsiteY204-2066" fmla="*/ 4194 h 9942"/>
              <a:gd name="connsiteX205-2067" fmla="*/ 6234 w 9847"/>
              <a:gd name="connsiteY205-2068" fmla="*/ 4270 h 9942"/>
              <a:gd name="connsiteX206-2069" fmla="*/ 6334 w 9847"/>
              <a:gd name="connsiteY206-2070" fmla="*/ 4321 h 9942"/>
              <a:gd name="connsiteX207-2071" fmla="*/ 6435 w 9847"/>
              <a:gd name="connsiteY207-2072" fmla="*/ 4353 h 9942"/>
              <a:gd name="connsiteX208-2073" fmla="*/ 6536 w 9847"/>
              <a:gd name="connsiteY208-2074" fmla="*/ 4366 h 9942"/>
              <a:gd name="connsiteX209-2075" fmla="*/ 6639 w 9847"/>
              <a:gd name="connsiteY209-2076" fmla="*/ 4356 h 9942"/>
              <a:gd name="connsiteX210-2077" fmla="*/ 6739 w 9847"/>
              <a:gd name="connsiteY210-2078" fmla="*/ 4331 h 9942"/>
              <a:gd name="connsiteX211-2079" fmla="*/ 6841 w 9847"/>
              <a:gd name="connsiteY211-2080" fmla="*/ 4288 h 9942"/>
              <a:gd name="connsiteX212-2081" fmla="*/ 6939 w 9847"/>
              <a:gd name="connsiteY212-2082" fmla="*/ 4231 h 9942"/>
              <a:gd name="connsiteX213-2083" fmla="*/ 7036 w 9847"/>
              <a:gd name="connsiteY213-2084" fmla="*/ 4157 h 9942"/>
              <a:gd name="connsiteX214-2085" fmla="*/ 7129 w 9847"/>
              <a:gd name="connsiteY214-2086" fmla="*/ 4068 h 9942"/>
              <a:gd name="connsiteX215-2087" fmla="*/ 7220 w 9847"/>
              <a:gd name="connsiteY215-2088" fmla="*/ 3968 h 9942"/>
              <a:gd name="connsiteX216-2089" fmla="*/ 7307 w 9847"/>
              <a:gd name="connsiteY216-2090" fmla="*/ 3856 h 9942"/>
              <a:gd name="connsiteX217-2091" fmla="*/ 7388 w 9847"/>
              <a:gd name="connsiteY217-2092" fmla="*/ 3730 h 9942"/>
              <a:gd name="connsiteX218-2093" fmla="*/ 7428 w 9847"/>
              <a:gd name="connsiteY218-2094" fmla="*/ 3663 h 9942"/>
              <a:gd name="connsiteX219-2095" fmla="*/ 7497 w 9847"/>
              <a:gd name="connsiteY219-2096" fmla="*/ 3540 h 9942"/>
              <a:gd name="connsiteX220-2097" fmla="*/ 7623 w 9847"/>
              <a:gd name="connsiteY220-2098" fmla="*/ 3278 h 9942"/>
              <a:gd name="connsiteX221-2099" fmla="*/ 7730 w 9847"/>
              <a:gd name="connsiteY221-2100" fmla="*/ 2998 h 9942"/>
              <a:gd name="connsiteX222-2101" fmla="*/ 7797 w 9847"/>
              <a:gd name="connsiteY222-2102" fmla="*/ 2780 h 9942"/>
              <a:gd name="connsiteX223-2103" fmla="*/ 7836 w 9847"/>
              <a:gd name="connsiteY223-2104" fmla="*/ 2632 h 9942"/>
              <a:gd name="connsiteX224-2105" fmla="*/ 7868 w 9847"/>
              <a:gd name="connsiteY224-2106" fmla="*/ 2481 h 9942"/>
              <a:gd name="connsiteX225-2107" fmla="*/ 7896 w 9847"/>
              <a:gd name="connsiteY225-2108" fmla="*/ 2325 h 9942"/>
              <a:gd name="connsiteX226-2109" fmla="*/ 7916 w 9847"/>
              <a:gd name="connsiteY226-2110" fmla="*/ 2172 h 9942"/>
              <a:gd name="connsiteX227-2111" fmla="*/ 7929 w 9847"/>
              <a:gd name="connsiteY227-2112" fmla="*/ 2015 h 9942"/>
              <a:gd name="connsiteX228-2113" fmla="*/ 7937 w 9847"/>
              <a:gd name="connsiteY228-2114" fmla="*/ 1857 h 9942"/>
              <a:gd name="connsiteX229-2115" fmla="*/ 7935 w 9847"/>
              <a:gd name="connsiteY229-2116" fmla="*/ 1700 h 9942"/>
              <a:gd name="connsiteX230-2117" fmla="*/ 7927 w 9847"/>
              <a:gd name="connsiteY230-2118" fmla="*/ 1541 h 9942"/>
              <a:gd name="connsiteX231-2119" fmla="*/ 7913 w 9847"/>
              <a:gd name="connsiteY231-2120" fmla="*/ 1384 h 9942"/>
              <a:gd name="connsiteX232-2121" fmla="*/ 7902 w 9847"/>
              <a:gd name="connsiteY232-2122" fmla="*/ 1305 h 9942"/>
              <a:gd name="connsiteX233-2123" fmla="*/ 7884 w 9847"/>
              <a:gd name="connsiteY233-2124" fmla="*/ 1198 h 9942"/>
              <a:gd name="connsiteX234-2125" fmla="*/ 7860 w 9847"/>
              <a:gd name="connsiteY234-2126" fmla="*/ 1022 h 9942"/>
              <a:gd name="connsiteX235-2127" fmla="*/ 7851 w 9847"/>
              <a:gd name="connsiteY235-2128" fmla="*/ 902 h 9942"/>
              <a:gd name="connsiteX236-2129" fmla="*/ 7853 w 9847"/>
              <a:gd name="connsiteY236-2130" fmla="*/ 785 h 9942"/>
              <a:gd name="connsiteX237-2131" fmla="*/ 7871 w 9847"/>
              <a:gd name="connsiteY237-2132" fmla="*/ 676 h 9942"/>
              <a:gd name="connsiteX238-2133" fmla="*/ 7899 w 9847"/>
              <a:gd name="connsiteY238-2134" fmla="*/ 604 h 9942"/>
              <a:gd name="connsiteX239-2135" fmla="*/ 7922 w 9847"/>
              <a:gd name="connsiteY239-2136" fmla="*/ 558 h 9942"/>
              <a:gd name="connsiteX240-2137" fmla="*/ 7954 w 9847"/>
              <a:gd name="connsiteY240-2138" fmla="*/ 519 h 9942"/>
              <a:gd name="connsiteX241-2139" fmla="*/ 7990 w 9847"/>
              <a:gd name="connsiteY241-2140" fmla="*/ 485 h 9942"/>
              <a:gd name="connsiteX242-2141" fmla="*/ 8010 w 9847"/>
              <a:gd name="connsiteY242-2142" fmla="*/ 471 h 9942"/>
              <a:gd name="connsiteX243-2143" fmla="*/ 8045 w 9847"/>
              <a:gd name="connsiteY243-2144" fmla="*/ 451 h 9942"/>
              <a:gd name="connsiteX244-2145" fmla="*/ 8112 w 9847"/>
              <a:gd name="connsiteY244-2146" fmla="*/ 437 h 9942"/>
              <a:gd name="connsiteX245-2147" fmla="*/ 8178 w 9847"/>
              <a:gd name="connsiteY245-2148" fmla="*/ 446 h 9942"/>
              <a:gd name="connsiteX246-2149" fmla="*/ 8246 w 9847"/>
              <a:gd name="connsiteY246-2150" fmla="*/ 478 h 9942"/>
              <a:gd name="connsiteX247-2151" fmla="*/ 8311 w 9847"/>
              <a:gd name="connsiteY247-2152" fmla="*/ 524 h 9942"/>
              <a:gd name="connsiteX248-2153" fmla="*/ 8370 w 9847"/>
              <a:gd name="connsiteY248-2154" fmla="*/ 586 h 9942"/>
              <a:gd name="connsiteX249-2155" fmla="*/ 8424 w 9847"/>
              <a:gd name="connsiteY249-2156" fmla="*/ 654 h 9942"/>
              <a:gd name="connsiteX250-2157" fmla="*/ 8468 w 9847"/>
              <a:gd name="connsiteY250-2158" fmla="*/ 725 h 9942"/>
              <a:gd name="connsiteX251-2159" fmla="*/ 8489 w 9847"/>
              <a:gd name="connsiteY251-2160" fmla="*/ 761 h 9942"/>
              <a:gd name="connsiteX252-2161" fmla="*/ 8571 w 9847"/>
              <a:gd name="connsiteY252-2162" fmla="*/ 933 h 9942"/>
              <a:gd name="connsiteX253-2163" fmla="*/ 8708 w 9847"/>
              <a:gd name="connsiteY253-2164" fmla="*/ 1215 h 9942"/>
              <a:gd name="connsiteX254-2165" fmla="*/ 8780 w 9847"/>
              <a:gd name="connsiteY254-2166" fmla="*/ 1340 h 9942"/>
              <a:gd name="connsiteX255-2167" fmla="*/ 8833 w 9847"/>
              <a:gd name="connsiteY255-2168" fmla="*/ 1414 h 9942"/>
              <a:gd name="connsiteX256-2169" fmla="*/ 8887 w 9847"/>
              <a:gd name="connsiteY256-2170" fmla="*/ 1479 h 9942"/>
              <a:gd name="connsiteX257-2171" fmla="*/ 8942 w 9847"/>
              <a:gd name="connsiteY257-2172" fmla="*/ 1526 h 9942"/>
              <a:gd name="connsiteX258-2173" fmla="*/ 9002 w 9847"/>
              <a:gd name="connsiteY258-2174" fmla="*/ 1558 h 9942"/>
              <a:gd name="connsiteX259-2175" fmla="*/ 9063 w 9847"/>
              <a:gd name="connsiteY259-2176" fmla="*/ 1571 h 9942"/>
              <a:gd name="connsiteX260-2177" fmla="*/ 9127 w 9847"/>
              <a:gd name="connsiteY260-2178" fmla="*/ 1563 h 9942"/>
              <a:gd name="connsiteX261-2179" fmla="*/ 9195 w 9847"/>
              <a:gd name="connsiteY261-2180" fmla="*/ 1531 h 9942"/>
              <a:gd name="connsiteX262-2181" fmla="*/ 9266 w 9847"/>
              <a:gd name="connsiteY262-2182" fmla="*/ 1472 h 9942"/>
              <a:gd name="connsiteX263-2183" fmla="*/ 9341 w 9847"/>
              <a:gd name="connsiteY263-2184" fmla="*/ 1382 h 9942"/>
              <a:gd name="connsiteX264-2185" fmla="*/ 9380 w 9847"/>
              <a:gd name="connsiteY264-2186" fmla="*/ 1325 h 9942"/>
              <a:gd name="connsiteX265-2187" fmla="*/ 9418 w 9847"/>
              <a:gd name="connsiteY265-2188" fmla="*/ 1262 h 9942"/>
              <a:gd name="connsiteX266-2189" fmla="*/ 9484 w 9847"/>
              <a:gd name="connsiteY266-2190" fmla="*/ 1124 h 9942"/>
              <a:gd name="connsiteX267-2191" fmla="*/ 9538 w 9847"/>
              <a:gd name="connsiteY267-2192" fmla="*/ 973 h 9942"/>
              <a:gd name="connsiteX268-2193" fmla="*/ 9584 w 9847"/>
              <a:gd name="connsiteY268-2194" fmla="*/ 818 h 9942"/>
              <a:gd name="connsiteX269-2195" fmla="*/ 9605 w 9847"/>
              <a:gd name="connsiteY269-2196" fmla="*/ 740 h 9942"/>
              <a:gd name="connsiteX270-2197" fmla="*/ 9654 w 9847"/>
              <a:gd name="connsiteY270-2198" fmla="*/ 552 h 9942"/>
              <a:gd name="connsiteX271-2199" fmla="*/ 9738 w 9847"/>
              <a:gd name="connsiteY271-2200" fmla="*/ 263 h 9942"/>
              <a:gd name="connsiteX272-2201" fmla="*/ 9806 w 9847"/>
              <a:gd name="connsiteY272-2202" fmla="*/ 83 h 9942"/>
              <a:gd name="connsiteX273-2203" fmla="*/ 9847 w 9847"/>
              <a:gd name="connsiteY273-2204" fmla="*/ 0 h 9942"/>
              <a:gd name="connsiteX0-2205" fmla="*/ 0 w 9844"/>
              <a:gd name="connsiteY0-2206" fmla="*/ 9930 h 9930"/>
              <a:gd name="connsiteX1-2207" fmla="*/ 152 w 9844"/>
              <a:gd name="connsiteY1-2208" fmla="*/ 9844 h 9930"/>
              <a:gd name="connsiteX2-2209" fmla="*/ 299 w 9844"/>
              <a:gd name="connsiteY2-2210" fmla="*/ 9743 h 9930"/>
              <a:gd name="connsiteX3-2211" fmla="*/ 441 w 9844"/>
              <a:gd name="connsiteY3-2212" fmla="*/ 9629 h 9930"/>
              <a:gd name="connsiteX4-2213" fmla="*/ 575 w 9844"/>
              <a:gd name="connsiteY4-2214" fmla="*/ 9503 h 9930"/>
              <a:gd name="connsiteX5-2215" fmla="*/ 701 w 9844"/>
              <a:gd name="connsiteY5-2216" fmla="*/ 9361 h 9930"/>
              <a:gd name="connsiteX6-2217" fmla="*/ 816 w 9844"/>
              <a:gd name="connsiteY6-2218" fmla="*/ 9206 h 9930"/>
              <a:gd name="connsiteX7-2219" fmla="*/ 918 w 9844"/>
              <a:gd name="connsiteY7-2220" fmla="*/ 9039 h 9930"/>
              <a:gd name="connsiteX8-2221" fmla="*/ 1007 w 9844"/>
              <a:gd name="connsiteY8-2222" fmla="*/ 8856 h 9930"/>
              <a:gd name="connsiteX9-2223" fmla="*/ 1082 w 9844"/>
              <a:gd name="connsiteY9-2224" fmla="*/ 8662 h 9930"/>
              <a:gd name="connsiteX10-2225" fmla="*/ 1138 w 9844"/>
              <a:gd name="connsiteY10-2226" fmla="*/ 8452 h 9930"/>
              <a:gd name="connsiteX11-2227" fmla="*/ 1159 w 9844"/>
              <a:gd name="connsiteY11-2228" fmla="*/ 8342 h 9930"/>
              <a:gd name="connsiteX12-2229" fmla="*/ 1173 w 9844"/>
              <a:gd name="connsiteY12-2230" fmla="*/ 8253 h 9930"/>
              <a:gd name="connsiteX13-2231" fmla="*/ 1189 w 9844"/>
              <a:gd name="connsiteY13-2232" fmla="*/ 8071 h 9930"/>
              <a:gd name="connsiteX14-2233" fmla="*/ 1191 w 9844"/>
              <a:gd name="connsiteY14-2234" fmla="*/ 7892 h 9930"/>
              <a:gd name="connsiteX15-2235" fmla="*/ 1175 w 9844"/>
              <a:gd name="connsiteY15-2236" fmla="*/ 7713 h 9930"/>
              <a:gd name="connsiteX16-2237" fmla="*/ 1145 w 9844"/>
              <a:gd name="connsiteY16-2238" fmla="*/ 7539 h 9930"/>
              <a:gd name="connsiteX17-2239" fmla="*/ 1096 w 9844"/>
              <a:gd name="connsiteY17-2240" fmla="*/ 7372 h 9930"/>
              <a:gd name="connsiteX18-2241" fmla="*/ 1033 w 9844"/>
              <a:gd name="connsiteY18-2242" fmla="*/ 7217 h 9930"/>
              <a:gd name="connsiteX19-2243" fmla="*/ 950 w 9844"/>
              <a:gd name="connsiteY19-2244" fmla="*/ 7071 h 9930"/>
              <a:gd name="connsiteX20-2245" fmla="*/ 901 w 9844"/>
              <a:gd name="connsiteY20-2246" fmla="*/ 7003 h 9930"/>
              <a:gd name="connsiteX21-2247" fmla="*/ 870 w 9844"/>
              <a:gd name="connsiteY21-2248" fmla="*/ 6963 h 9930"/>
              <a:gd name="connsiteX22-2249" fmla="*/ 805 w 9844"/>
              <a:gd name="connsiteY22-2250" fmla="*/ 6901 h 9930"/>
              <a:gd name="connsiteX23-2251" fmla="*/ 743 w 9844"/>
              <a:gd name="connsiteY23-2252" fmla="*/ 6856 h 9930"/>
              <a:gd name="connsiteX24-2253" fmla="*/ 681 w 9844"/>
              <a:gd name="connsiteY24-2254" fmla="*/ 6829 h 9930"/>
              <a:gd name="connsiteX25-2255" fmla="*/ 621 w 9844"/>
              <a:gd name="connsiteY25-2256" fmla="*/ 6818 h 9930"/>
              <a:gd name="connsiteX26-2257" fmla="*/ 562 w 9844"/>
              <a:gd name="connsiteY26-2258" fmla="*/ 6823 h 9930"/>
              <a:gd name="connsiteX27-2259" fmla="*/ 506 w 9844"/>
              <a:gd name="connsiteY27-2260" fmla="*/ 6842 h 9930"/>
              <a:gd name="connsiteX28-2261" fmla="*/ 455 w 9844"/>
              <a:gd name="connsiteY28-2262" fmla="*/ 6874 h 9930"/>
              <a:gd name="connsiteX29-2263" fmla="*/ 410 w 9844"/>
              <a:gd name="connsiteY29-2264" fmla="*/ 6919 h 9930"/>
              <a:gd name="connsiteX30-2265" fmla="*/ 369 w 9844"/>
              <a:gd name="connsiteY30-2266" fmla="*/ 6978 h 9930"/>
              <a:gd name="connsiteX31-2267" fmla="*/ 335 w 9844"/>
              <a:gd name="connsiteY31-2268" fmla="*/ 7048 h 9930"/>
              <a:gd name="connsiteX32-2269" fmla="*/ 306 w 9844"/>
              <a:gd name="connsiteY32-2270" fmla="*/ 7127 h 9930"/>
              <a:gd name="connsiteX33-2271" fmla="*/ 287 w 9844"/>
              <a:gd name="connsiteY33-2272" fmla="*/ 7217 h 9930"/>
              <a:gd name="connsiteX34-2273" fmla="*/ 275 w 9844"/>
              <a:gd name="connsiteY34-2274" fmla="*/ 7310 h 9930"/>
              <a:gd name="connsiteX35-2275" fmla="*/ 272 w 9844"/>
              <a:gd name="connsiteY35-2276" fmla="*/ 7415 h 9930"/>
              <a:gd name="connsiteX36-2277" fmla="*/ 279 w 9844"/>
              <a:gd name="connsiteY36-2278" fmla="*/ 7524 h 9930"/>
              <a:gd name="connsiteX37-2279" fmla="*/ 285 w 9844"/>
              <a:gd name="connsiteY37-2280" fmla="*/ 7580 h 9930"/>
              <a:gd name="connsiteX38-2281" fmla="*/ 300 w 9844"/>
              <a:gd name="connsiteY38-2282" fmla="*/ 7676 h 9930"/>
              <a:gd name="connsiteX39-2283" fmla="*/ 345 w 9844"/>
              <a:gd name="connsiteY39-2284" fmla="*/ 7859 h 9930"/>
              <a:gd name="connsiteX40-2285" fmla="*/ 404 w 9844"/>
              <a:gd name="connsiteY40-2286" fmla="*/ 8034 h 9930"/>
              <a:gd name="connsiteX41-2287" fmla="*/ 476 w 9844"/>
              <a:gd name="connsiteY41-2288" fmla="*/ 8203 h 9930"/>
              <a:gd name="connsiteX42-2289" fmla="*/ 562 w 9844"/>
              <a:gd name="connsiteY42-2290" fmla="*/ 8361 h 9930"/>
              <a:gd name="connsiteX43-2291" fmla="*/ 656 w 9844"/>
              <a:gd name="connsiteY43-2292" fmla="*/ 8511 h 9930"/>
              <a:gd name="connsiteX44-2293" fmla="*/ 760 w 9844"/>
              <a:gd name="connsiteY44-2294" fmla="*/ 8651 h 9930"/>
              <a:gd name="connsiteX45-2295" fmla="*/ 875 w 9844"/>
              <a:gd name="connsiteY45-2296" fmla="*/ 8780 h 9930"/>
              <a:gd name="connsiteX46-2297" fmla="*/ 994 w 9844"/>
              <a:gd name="connsiteY46-2298" fmla="*/ 8900 h 9930"/>
              <a:gd name="connsiteX47-2299" fmla="*/ 1120 w 9844"/>
              <a:gd name="connsiteY47-2300" fmla="*/ 9005 h 9930"/>
              <a:gd name="connsiteX48-2301" fmla="*/ 1247 w 9844"/>
              <a:gd name="connsiteY48-2302" fmla="*/ 9097 h 9930"/>
              <a:gd name="connsiteX49-2303" fmla="*/ 1379 w 9844"/>
              <a:gd name="connsiteY49-2304" fmla="*/ 9177 h 9930"/>
              <a:gd name="connsiteX50-2305" fmla="*/ 1510 w 9844"/>
              <a:gd name="connsiteY50-2306" fmla="*/ 9244 h 9930"/>
              <a:gd name="connsiteX51-2307" fmla="*/ 1644 w 9844"/>
              <a:gd name="connsiteY51-2308" fmla="*/ 9295 h 9930"/>
              <a:gd name="connsiteX52-2309" fmla="*/ 1776 w 9844"/>
              <a:gd name="connsiteY52-2310" fmla="*/ 9329 h 9930"/>
              <a:gd name="connsiteX53-2311" fmla="*/ 1904 w 9844"/>
              <a:gd name="connsiteY53-2312" fmla="*/ 9350 h 9930"/>
              <a:gd name="connsiteX54-2313" fmla="*/ 1965 w 9844"/>
              <a:gd name="connsiteY54-2314" fmla="*/ 9351 h 9930"/>
              <a:gd name="connsiteX55-2315" fmla="*/ 2037 w 9844"/>
              <a:gd name="connsiteY55-2316" fmla="*/ 9350 h 9930"/>
              <a:gd name="connsiteX56-2317" fmla="*/ 2178 w 9844"/>
              <a:gd name="connsiteY56-2318" fmla="*/ 9328 h 9930"/>
              <a:gd name="connsiteX57-2319" fmla="*/ 2310 w 9844"/>
              <a:gd name="connsiteY57-2320" fmla="*/ 9280 h 9930"/>
              <a:gd name="connsiteX58-2321" fmla="*/ 2438 w 9844"/>
              <a:gd name="connsiteY58-2322" fmla="*/ 9206 h 9930"/>
              <a:gd name="connsiteX59-2323" fmla="*/ 2552 w 9844"/>
              <a:gd name="connsiteY59-2324" fmla="*/ 9109 h 9930"/>
              <a:gd name="connsiteX60-2325" fmla="*/ 2656 w 9844"/>
              <a:gd name="connsiteY60-2326" fmla="*/ 8984 h 9930"/>
              <a:gd name="connsiteX61-2327" fmla="*/ 2723 w 9844"/>
              <a:gd name="connsiteY61-2328" fmla="*/ 8876 h 9930"/>
              <a:gd name="connsiteX62-2329" fmla="*/ 2763 w 9844"/>
              <a:gd name="connsiteY62-2330" fmla="*/ 8795 h 9930"/>
              <a:gd name="connsiteX63-2331" fmla="*/ 2798 w 9844"/>
              <a:gd name="connsiteY63-2332" fmla="*/ 8709 h 9930"/>
              <a:gd name="connsiteX64-2333" fmla="*/ 2831 w 9844"/>
              <a:gd name="connsiteY64-2334" fmla="*/ 8616 h 9930"/>
              <a:gd name="connsiteX65-2335" fmla="*/ 2844 w 9844"/>
              <a:gd name="connsiteY65-2336" fmla="*/ 8566 h 9930"/>
              <a:gd name="connsiteX66-2337" fmla="*/ 2862 w 9844"/>
              <a:gd name="connsiteY66-2338" fmla="*/ 8488 h 9930"/>
              <a:gd name="connsiteX67-2339" fmla="*/ 2890 w 9844"/>
              <a:gd name="connsiteY67-2340" fmla="*/ 8333 h 9930"/>
              <a:gd name="connsiteX68-2341" fmla="*/ 2904 w 9844"/>
              <a:gd name="connsiteY68-2342" fmla="*/ 8189 h 9930"/>
              <a:gd name="connsiteX69-2343" fmla="*/ 2908 w 9844"/>
              <a:gd name="connsiteY69-2344" fmla="*/ 8048 h 9930"/>
              <a:gd name="connsiteX70-2345" fmla="*/ 2900 w 9844"/>
              <a:gd name="connsiteY70-2346" fmla="*/ 7914 h 9930"/>
              <a:gd name="connsiteX71-2347" fmla="*/ 2882 w 9844"/>
              <a:gd name="connsiteY71-2348" fmla="*/ 7783 h 9930"/>
              <a:gd name="connsiteX72-2349" fmla="*/ 2857 w 9844"/>
              <a:gd name="connsiteY72-2350" fmla="*/ 7653 h 9930"/>
              <a:gd name="connsiteX73-2351" fmla="*/ 2823 w 9844"/>
              <a:gd name="connsiteY73-2352" fmla="*/ 7529 h 9930"/>
              <a:gd name="connsiteX74-2353" fmla="*/ 2761 w 9844"/>
              <a:gd name="connsiteY74-2354" fmla="*/ 7346 h 9930"/>
              <a:gd name="connsiteX75-2355" fmla="*/ 2661 w 9844"/>
              <a:gd name="connsiteY75-2356" fmla="*/ 7106 h 9930"/>
              <a:gd name="connsiteX76-2357" fmla="*/ 2492 w 9844"/>
              <a:gd name="connsiteY76-2358" fmla="*/ 6749 h 9930"/>
              <a:gd name="connsiteX77-2359" fmla="*/ 2377 w 9844"/>
              <a:gd name="connsiteY77-2360" fmla="*/ 6501 h 9930"/>
              <a:gd name="connsiteX78-2361" fmla="*/ 2217 w 9844"/>
              <a:gd name="connsiteY78-2362" fmla="*/ 6165 h 9930"/>
              <a:gd name="connsiteX79-2363" fmla="*/ 1926 w 9844"/>
              <a:gd name="connsiteY79-2364" fmla="*/ 5551 h 9930"/>
              <a:gd name="connsiteX80-2365" fmla="*/ 1783 w 9844"/>
              <a:gd name="connsiteY80-2366" fmla="*/ 5218 h 9930"/>
              <a:gd name="connsiteX81-2367" fmla="*/ 1693 w 9844"/>
              <a:gd name="connsiteY81-2368" fmla="*/ 4991 h 9930"/>
              <a:gd name="connsiteX82-2369" fmla="*/ 1611 w 9844"/>
              <a:gd name="connsiteY82-2370" fmla="*/ 4760 h 9930"/>
              <a:gd name="connsiteX83-2371" fmla="*/ 1543 w 9844"/>
              <a:gd name="connsiteY83-2372" fmla="*/ 4529 h 9930"/>
              <a:gd name="connsiteX84-2373" fmla="*/ 1489 w 9844"/>
              <a:gd name="connsiteY84-2374" fmla="*/ 4295 h 9930"/>
              <a:gd name="connsiteX85-2375" fmla="*/ 1451 w 9844"/>
              <a:gd name="connsiteY85-2376" fmla="*/ 4065 h 9930"/>
              <a:gd name="connsiteX86-2377" fmla="*/ 1433 w 9844"/>
              <a:gd name="connsiteY86-2378" fmla="*/ 3839 h 9930"/>
              <a:gd name="connsiteX87-2379" fmla="*/ 1436 w 9844"/>
              <a:gd name="connsiteY87-2380" fmla="*/ 3672 h 9930"/>
              <a:gd name="connsiteX88-2381" fmla="*/ 1444 w 9844"/>
              <a:gd name="connsiteY88-2382" fmla="*/ 3565 h 9930"/>
              <a:gd name="connsiteX89-2383" fmla="*/ 1460 w 9844"/>
              <a:gd name="connsiteY89-2384" fmla="*/ 3457 h 9930"/>
              <a:gd name="connsiteX90-2385" fmla="*/ 1484 w 9844"/>
              <a:gd name="connsiteY90-2386" fmla="*/ 3352 h 9930"/>
              <a:gd name="connsiteX91-2387" fmla="*/ 1512 w 9844"/>
              <a:gd name="connsiteY91-2388" fmla="*/ 3250 h 9930"/>
              <a:gd name="connsiteX92-2389" fmla="*/ 1551 w 9844"/>
              <a:gd name="connsiteY92-2390" fmla="*/ 3150 h 9930"/>
              <a:gd name="connsiteX93-2391" fmla="*/ 1572 w 9844"/>
              <a:gd name="connsiteY93-2392" fmla="*/ 3103 h 9930"/>
              <a:gd name="connsiteX94-2393" fmla="*/ 1605 w 9844"/>
              <a:gd name="connsiteY94-2394" fmla="*/ 3033 h 9930"/>
              <a:gd name="connsiteX95-2395" fmla="*/ 1679 w 9844"/>
              <a:gd name="connsiteY95-2396" fmla="*/ 2916 h 9930"/>
              <a:gd name="connsiteX96-2397" fmla="*/ 1765 w 9844"/>
              <a:gd name="connsiteY96-2398" fmla="*/ 2814 h 9930"/>
              <a:gd name="connsiteX97-2399" fmla="*/ 1858 w 9844"/>
              <a:gd name="connsiteY97-2400" fmla="*/ 2730 h 9930"/>
              <a:gd name="connsiteX98-2401" fmla="*/ 1958 w 9844"/>
              <a:gd name="connsiteY98-2402" fmla="*/ 2659 h 9930"/>
              <a:gd name="connsiteX99-2403" fmla="*/ 2066 w 9844"/>
              <a:gd name="connsiteY99-2404" fmla="*/ 2603 h 9930"/>
              <a:gd name="connsiteX100-2405" fmla="*/ 2178 w 9844"/>
              <a:gd name="connsiteY100-2406" fmla="*/ 2563 h 9930"/>
              <a:gd name="connsiteX101-2407" fmla="*/ 2292 w 9844"/>
              <a:gd name="connsiteY101-2408" fmla="*/ 2535 h 9930"/>
              <a:gd name="connsiteX102-2409" fmla="*/ 2410 w 9844"/>
              <a:gd name="connsiteY102-2410" fmla="*/ 2519 h 9930"/>
              <a:gd name="connsiteX103-2411" fmla="*/ 2530 w 9844"/>
              <a:gd name="connsiteY103-2412" fmla="*/ 2514 h 9930"/>
              <a:gd name="connsiteX104-2413" fmla="*/ 2650 w 9844"/>
              <a:gd name="connsiteY104-2414" fmla="*/ 2520 h 9930"/>
              <a:gd name="connsiteX105-2415" fmla="*/ 2767 w 9844"/>
              <a:gd name="connsiteY105-2416" fmla="*/ 2537 h 9930"/>
              <a:gd name="connsiteX106-2417" fmla="*/ 2882 w 9844"/>
              <a:gd name="connsiteY106-2418" fmla="*/ 2563 h 9930"/>
              <a:gd name="connsiteX107-2419" fmla="*/ 2995 w 9844"/>
              <a:gd name="connsiteY107-2420" fmla="*/ 2597 h 9930"/>
              <a:gd name="connsiteX108-2421" fmla="*/ 3102 w 9844"/>
              <a:gd name="connsiteY108-2422" fmla="*/ 2638 h 9930"/>
              <a:gd name="connsiteX109-2423" fmla="*/ 3202 w 9844"/>
              <a:gd name="connsiteY109-2424" fmla="*/ 2689 h 9930"/>
              <a:gd name="connsiteX110-2425" fmla="*/ 3251 w 9844"/>
              <a:gd name="connsiteY110-2426" fmla="*/ 2717 h 9930"/>
              <a:gd name="connsiteX111-2427" fmla="*/ 3305 w 9844"/>
              <a:gd name="connsiteY111-2428" fmla="*/ 2750 h 9930"/>
              <a:gd name="connsiteX112-2429" fmla="*/ 3413 w 9844"/>
              <a:gd name="connsiteY112-2430" fmla="*/ 2824 h 9930"/>
              <a:gd name="connsiteX113-2431" fmla="*/ 3516 w 9844"/>
              <a:gd name="connsiteY113-2432" fmla="*/ 2908 h 9930"/>
              <a:gd name="connsiteX114-2433" fmla="*/ 3618 w 9844"/>
              <a:gd name="connsiteY114-2434" fmla="*/ 2997 h 9930"/>
              <a:gd name="connsiteX115-2435" fmla="*/ 3764 w 9844"/>
              <a:gd name="connsiteY115-2436" fmla="*/ 3146 h 9930"/>
              <a:gd name="connsiteX116-2437" fmla="*/ 3949 w 9844"/>
              <a:gd name="connsiteY116-2438" fmla="*/ 3368 h 9930"/>
              <a:gd name="connsiteX117-2439" fmla="*/ 4116 w 9844"/>
              <a:gd name="connsiteY117-2440" fmla="*/ 3614 h 9930"/>
              <a:gd name="connsiteX118-2441" fmla="*/ 4269 w 9844"/>
              <a:gd name="connsiteY118-2442" fmla="*/ 3880 h 9930"/>
              <a:gd name="connsiteX119-2443" fmla="*/ 4407 w 9844"/>
              <a:gd name="connsiteY119-2444" fmla="*/ 4161 h 9930"/>
              <a:gd name="connsiteX120-2445" fmla="*/ 4524 w 9844"/>
              <a:gd name="connsiteY120-2446" fmla="*/ 4455 h 9930"/>
              <a:gd name="connsiteX121-2447" fmla="*/ 4574 w 9844"/>
              <a:gd name="connsiteY121-2448" fmla="*/ 4609 h 9930"/>
              <a:gd name="connsiteX122-2449" fmla="*/ 4612 w 9844"/>
              <a:gd name="connsiteY122-2450" fmla="*/ 4721 h 9930"/>
              <a:gd name="connsiteX123-2451" fmla="*/ 4674 w 9844"/>
              <a:gd name="connsiteY123-2452" fmla="*/ 4953 h 9930"/>
              <a:gd name="connsiteX124-2453" fmla="*/ 4725 w 9844"/>
              <a:gd name="connsiteY124-2454" fmla="*/ 5187 h 9930"/>
              <a:gd name="connsiteX125-2455" fmla="*/ 4768 w 9844"/>
              <a:gd name="connsiteY125-2456" fmla="*/ 5424 h 9930"/>
              <a:gd name="connsiteX126-2457" fmla="*/ 4825 w 9844"/>
              <a:gd name="connsiteY126-2458" fmla="*/ 5784 h 9930"/>
              <a:gd name="connsiteX127-2459" fmla="*/ 4894 w 9844"/>
              <a:gd name="connsiteY127-2460" fmla="*/ 6264 h 9930"/>
              <a:gd name="connsiteX128-2461" fmla="*/ 4951 w 9844"/>
              <a:gd name="connsiteY128-2462" fmla="*/ 6619 h 9930"/>
              <a:gd name="connsiteX129-2463" fmla="*/ 4994 w 9844"/>
              <a:gd name="connsiteY129-2464" fmla="*/ 6854 h 9930"/>
              <a:gd name="connsiteX130-2465" fmla="*/ 5046 w 9844"/>
              <a:gd name="connsiteY130-2466" fmla="*/ 7082 h 9930"/>
              <a:gd name="connsiteX131-2467" fmla="*/ 5107 w 9844"/>
              <a:gd name="connsiteY131-2468" fmla="*/ 7307 h 9930"/>
              <a:gd name="connsiteX132-2469" fmla="*/ 5180 w 9844"/>
              <a:gd name="connsiteY132-2470" fmla="*/ 7528 h 9930"/>
              <a:gd name="connsiteX133-2471" fmla="*/ 5267 w 9844"/>
              <a:gd name="connsiteY133-2472" fmla="*/ 7738 h 9930"/>
              <a:gd name="connsiteX134-2473" fmla="*/ 5372 w 9844"/>
              <a:gd name="connsiteY134-2474" fmla="*/ 7943 h 9930"/>
              <a:gd name="connsiteX135-2475" fmla="*/ 5493 w 9844"/>
              <a:gd name="connsiteY135-2476" fmla="*/ 8137 h 9930"/>
              <a:gd name="connsiteX136-2477" fmla="*/ 5562 w 9844"/>
              <a:gd name="connsiteY136-2478" fmla="*/ 8230 h 9930"/>
              <a:gd name="connsiteX137-2479" fmla="*/ 5592 w 9844"/>
              <a:gd name="connsiteY137-2480" fmla="*/ 8269 h 9930"/>
              <a:gd name="connsiteX138-2481" fmla="*/ 5657 w 9844"/>
              <a:gd name="connsiteY138-2482" fmla="*/ 8338 h 9930"/>
              <a:gd name="connsiteX139-2483" fmla="*/ 5721 w 9844"/>
              <a:gd name="connsiteY139-2484" fmla="*/ 8399 h 9930"/>
              <a:gd name="connsiteX140-2485" fmla="*/ 5787 w 9844"/>
              <a:gd name="connsiteY140-2486" fmla="*/ 8451 h 9930"/>
              <a:gd name="connsiteX141-2487" fmla="*/ 5852 w 9844"/>
              <a:gd name="connsiteY141-2488" fmla="*/ 8491 h 9930"/>
              <a:gd name="connsiteX142-2489" fmla="*/ 5920 w 9844"/>
              <a:gd name="connsiteY142-2490" fmla="*/ 8521 h 9930"/>
              <a:gd name="connsiteX143-2491" fmla="*/ 5987 w 9844"/>
              <a:gd name="connsiteY143-2492" fmla="*/ 8543 h 9930"/>
              <a:gd name="connsiteX144-2493" fmla="*/ 6056 w 9844"/>
              <a:gd name="connsiteY144-2494" fmla="*/ 8555 h 9930"/>
              <a:gd name="connsiteX145-2495" fmla="*/ 6124 w 9844"/>
              <a:gd name="connsiteY145-2496" fmla="*/ 8555 h 9930"/>
              <a:gd name="connsiteX146-2497" fmla="*/ 6192 w 9844"/>
              <a:gd name="connsiteY146-2498" fmla="*/ 8547 h 9930"/>
              <a:gd name="connsiteX147-2499" fmla="*/ 6260 w 9844"/>
              <a:gd name="connsiteY147-2500" fmla="*/ 8527 h 9930"/>
              <a:gd name="connsiteX148-2501" fmla="*/ 6328 w 9844"/>
              <a:gd name="connsiteY148-2502" fmla="*/ 8499 h 9930"/>
              <a:gd name="connsiteX149-2503" fmla="*/ 6396 w 9844"/>
              <a:gd name="connsiteY149-2504" fmla="*/ 8462 h 9930"/>
              <a:gd name="connsiteX150-2505" fmla="*/ 6462 w 9844"/>
              <a:gd name="connsiteY150-2506" fmla="*/ 8413 h 9930"/>
              <a:gd name="connsiteX151-2507" fmla="*/ 6528 w 9844"/>
              <a:gd name="connsiteY151-2508" fmla="*/ 8355 h 9930"/>
              <a:gd name="connsiteX152-2509" fmla="*/ 6593 w 9844"/>
              <a:gd name="connsiteY152-2510" fmla="*/ 8287 h 9930"/>
              <a:gd name="connsiteX153-2511" fmla="*/ 6625 w 9844"/>
              <a:gd name="connsiteY153-2512" fmla="*/ 8249 h 9930"/>
              <a:gd name="connsiteX154-2513" fmla="*/ 6654 w 9844"/>
              <a:gd name="connsiteY154-2514" fmla="*/ 8213 h 9930"/>
              <a:gd name="connsiteX155-2515" fmla="*/ 6706 w 9844"/>
              <a:gd name="connsiteY155-2516" fmla="*/ 8140 h 9930"/>
              <a:gd name="connsiteX156-2517" fmla="*/ 6748 w 9844"/>
              <a:gd name="connsiteY156-2518" fmla="*/ 8060 h 9930"/>
              <a:gd name="connsiteX157-2519" fmla="*/ 6786 w 9844"/>
              <a:gd name="connsiteY157-2520" fmla="*/ 7977 h 9930"/>
              <a:gd name="connsiteX158-2521" fmla="*/ 6832 w 9844"/>
              <a:gd name="connsiteY158-2522" fmla="*/ 7851 h 9930"/>
              <a:gd name="connsiteX159-2523" fmla="*/ 6877 w 9844"/>
              <a:gd name="connsiteY159-2524" fmla="*/ 7670 h 9930"/>
              <a:gd name="connsiteX160-2525" fmla="*/ 6907 w 9844"/>
              <a:gd name="connsiteY160-2526" fmla="*/ 7483 h 9930"/>
              <a:gd name="connsiteX161-2527" fmla="*/ 6924 w 9844"/>
              <a:gd name="connsiteY161-2528" fmla="*/ 7289 h 9930"/>
              <a:gd name="connsiteX162-2529" fmla="*/ 6940 w 9844"/>
              <a:gd name="connsiteY162-2530" fmla="*/ 6992 h 9930"/>
              <a:gd name="connsiteX163-2531" fmla="*/ 6948 w 9844"/>
              <a:gd name="connsiteY163-2532" fmla="*/ 6794 h 9930"/>
              <a:gd name="connsiteX164-2533" fmla="*/ 6960 w 9844"/>
              <a:gd name="connsiteY164-2534" fmla="*/ 6527 h 9930"/>
              <a:gd name="connsiteX165-2535" fmla="*/ 6973 w 9844"/>
              <a:gd name="connsiteY165-2536" fmla="*/ 5990 h 9930"/>
              <a:gd name="connsiteX166-2537" fmla="*/ 6973 w 9844"/>
              <a:gd name="connsiteY166-2538" fmla="*/ 5452 h 9930"/>
              <a:gd name="connsiteX167-2539" fmla="*/ 6963 w 9844"/>
              <a:gd name="connsiteY167-2540" fmla="*/ 4916 h 9930"/>
              <a:gd name="connsiteX168-2541" fmla="*/ 6954 w 9844"/>
              <a:gd name="connsiteY168-2542" fmla="*/ 4647 h 9930"/>
              <a:gd name="connsiteX169-2543" fmla="*/ 6951 w 9844"/>
              <a:gd name="connsiteY169-2544" fmla="*/ 4585 h 9930"/>
              <a:gd name="connsiteX170-2545" fmla="*/ 6939 w 9844"/>
              <a:gd name="connsiteY170-2546" fmla="*/ 4455 h 9930"/>
              <a:gd name="connsiteX171-2547" fmla="*/ 6920 w 9844"/>
              <a:gd name="connsiteY171-2548" fmla="*/ 4330 h 9930"/>
              <a:gd name="connsiteX172-2549" fmla="*/ 6892 w 9844"/>
              <a:gd name="connsiteY172-2550" fmla="*/ 4209 h 9930"/>
              <a:gd name="connsiteX173-2551" fmla="*/ 6862 w 9844"/>
              <a:gd name="connsiteY173-2552" fmla="*/ 4091 h 9930"/>
              <a:gd name="connsiteX174-2553" fmla="*/ 6823 w 9844"/>
              <a:gd name="connsiteY174-2554" fmla="*/ 3978 h 9930"/>
              <a:gd name="connsiteX175-2555" fmla="*/ 6778 w 9844"/>
              <a:gd name="connsiteY175-2556" fmla="*/ 3869 h 9930"/>
              <a:gd name="connsiteX176-2557" fmla="*/ 6727 w 9844"/>
              <a:gd name="connsiteY176-2558" fmla="*/ 3766 h 9930"/>
              <a:gd name="connsiteX177-2559" fmla="*/ 6669 w 9844"/>
              <a:gd name="connsiteY177-2560" fmla="*/ 3672 h 9930"/>
              <a:gd name="connsiteX178-2561" fmla="*/ 6607 w 9844"/>
              <a:gd name="connsiteY178-2562" fmla="*/ 3585 h 9930"/>
              <a:gd name="connsiteX179-2563" fmla="*/ 6539 w 9844"/>
              <a:gd name="connsiteY179-2564" fmla="*/ 3507 h 9930"/>
              <a:gd name="connsiteX180-2565" fmla="*/ 6466 w 9844"/>
              <a:gd name="connsiteY180-2566" fmla="*/ 3438 h 9930"/>
              <a:gd name="connsiteX181-2567" fmla="*/ 6389 w 9844"/>
              <a:gd name="connsiteY181-2568" fmla="*/ 3380 h 9930"/>
              <a:gd name="connsiteX182-2569" fmla="*/ 6306 w 9844"/>
              <a:gd name="connsiteY182-2570" fmla="*/ 3330 h 9930"/>
              <a:gd name="connsiteX183-2571" fmla="*/ 6218 w 9844"/>
              <a:gd name="connsiteY183-2572" fmla="*/ 3295 h 9930"/>
              <a:gd name="connsiteX184-2573" fmla="*/ 6125 w 9844"/>
              <a:gd name="connsiteY184-2574" fmla="*/ 3272 h 9930"/>
              <a:gd name="connsiteX185-2575" fmla="*/ 6077 w 9844"/>
              <a:gd name="connsiteY185-2576" fmla="*/ 3267 h 9930"/>
              <a:gd name="connsiteX186-2577" fmla="*/ 6052 w 9844"/>
              <a:gd name="connsiteY186-2578" fmla="*/ 3266 h 9930"/>
              <a:gd name="connsiteX187-2579" fmla="*/ 6002 w 9844"/>
              <a:gd name="connsiteY187-2580" fmla="*/ 3271 h 9930"/>
              <a:gd name="connsiteX188-2581" fmla="*/ 5952 w 9844"/>
              <a:gd name="connsiteY188-2582" fmla="*/ 3285 h 9930"/>
              <a:gd name="connsiteX189-2583" fmla="*/ 5904 w 9844"/>
              <a:gd name="connsiteY189-2584" fmla="*/ 3310 h 9930"/>
              <a:gd name="connsiteX190-2585" fmla="*/ 5859 w 9844"/>
              <a:gd name="connsiteY190-2586" fmla="*/ 3344 h 9930"/>
              <a:gd name="connsiteX191-2587" fmla="*/ 5820 w 9844"/>
              <a:gd name="connsiteY191-2588" fmla="*/ 3389 h 9930"/>
              <a:gd name="connsiteX192-2589" fmla="*/ 5788 w 9844"/>
              <a:gd name="connsiteY192-2590" fmla="*/ 3441 h 9930"/>
              <a:gd name="connsiteX193-2591" fmla="*/ 5765 w 9844"/>
              <a:gd name="connsiteY193-2592" fmla="*/ 3499 h 9930"/>
              <a:gd name="connsiteX194-2593" fmla="*/ 5756 w 9844"/>
              <a:gd name="connsiteY194-2594" fmla="*/ 3532 h 9930"/>
              <a:gd name="connsiteX195-2595" fmla="*/ 5752 w 9844"/>
              <a:gd name="connsiteY195-2596" fmla="*/ 3560 h 9930"/>
              <a:gd name="connsiteX196-2597" fmla="*/ 5746 w 9844"/>
              <a:gd name="connsiteY196-2598" fmla="*/ 3611 h 9930"/>
              <a:gd name="connsiteX197-2599" fmla="*/ 5751 w 9844"/>
              <a:gd name="connsiteY197-2600" fmla="*/ 3690 h 9930"/>
              <a:gd name="connsiteX198-2601" fmla="*/ 5772 w 9844"/>
              <a:gd name="connsiteY198-2602" fmla="*/ 3795 h 9930"/>
              <a:gd name="connsiteX199-2603" fmla="*/ 5810 w 9844"/>
              <a:gd name="connsiteY199-2604" fmla="*/ 3889 h 9930"/>
              <a:gd name="connsiteX200-2605" fmla="*/ 5835 w 9844"/>
              <a:gd name="connsiteY200-2606" fmla="*/ 3930 h 9930"/>
              <a:gd name="connsiteX201-2607" fmla="*/ 5881 w 9844"/>
              <a:gd name="connsiteY201-2608" fmla="*/ 4002 h 9930"/>
              <a:gd name="connsiteX202-2609" fmla="*/ 5976 w 9844"/>
              <a:gd name="connsiteY202-2610" fmla="*/ 4121 h 9930"/>
              <a:gd name="connsiteX203-2611" fmla="*/ 6074 w 9844"/>
              <a:gd name="connsiteY203-2612" fmla="*/ 4218 h 9930"/>
              <a:gd name="connsiteX204-2613" fmla="*/ 6175 w 9844"/>
              <a:gd name="connsiteY204-2614" fmla="*/ 4295 h 9930"/>
              <a:gd name="connsiteX205-2615" fmla="*/ 6276 w 9844"/>
              <a:gd name="connsiteY205-2616" fmla="*/ 4346 h 9930"/>
              <a:gd name="connsiteX206-2617" fmla="*/ 6379 w 9844"/>
              <a:gd name="connsiteY206-2618" fmla="*/ 4378 h 9930"/>
              <a:gd name="connsiteX207-2619" fmla="*/ 6482 w 9844"/>
              <a:gd name="connsiteY207-2620" fmla="*/ 4391 h 9930"/>
              <a:gd name="connsiteX208-2621" fmla="*/ 6586 w 9844"/>
              <a:gd name="connsiteY208-2622" fmla="*/ 4381 h 9930"/>
              <a:gd name="connsiteX209-2623" fmla="*/ 6688 w 9844"/>
              <a:gd name="connsiteY209-2624" fmla="*/ 4356 h 9930"/>
              <a:gd name="connsiteX210-2625" fmla="*/ 6791 w 9844"/>
              <a:gd name="connsiteY210-2626" fmla="*/ 4313 h 9930"/>
              <a:gd name="connsiteX211-2627" fmla="*/ 6891 w 9844"/>
              <a:gd name="connsiteY211-2628" fmla="*/ 4256 h 9930"/>
              <a:gd name="connsiteX212-2629" fmla="*/ 6989 w 9844"/>
              <a:gd name="connsiteY212-2630" fmla="*/ 4181 h 9930"/>
              <a:gd name="connsiteX213-2631" fmla="*/ 7084 w 9844"/>
              <a:gd name="connsiteY213-2632" fmla="*/ 4092 h 9930"/>
              <a:gd name="connsiteX214-2633" fmla="*/ 7176 w 9844"/>
              <a:gd name="connsiteY214-2634" fmla="*/ 3991 h 9930"/>
              <a:gd name="connsiteX215-2635" fmla="*/ 7265 w 9844"/>
              <a:gd name="connsiteY215-2636" fmla="*/ 3878 h 9930"/>
              <a:gd name="connsiteX216-2637" fmla="*/ 7347 w 9844"/>
              <a:gd name="connsiteY216-2638" fmla="*/ 3752 h 9930"/>
              <a:gd name="connsiteX217-2639" fmla="*/ 7387 w 9844"/>
              <a:gd name="connsiteY217-2640" fmla="*/ 3684 h 9930"/>
              <a:gd name="connsiteX218-2641" fmla="*/ 7457 w 9844"/>
              <a:gd name="connsiteY218-2642" fmla="*/ 3561 h 9930"/>
              <a:gd name="connsiteX219-2643" fmla="*/ 7585 w 9844"/>
              <a:gd name="connsiteY219-2644" fmla="*/ 3297 h 9930"/>
              <a:gd name="connsiteX220-2645" fmla="*/ 7694 w 9844"/>
              <a:gd name="connsiteY220-2646" fmla="*/ 3015 h 9930"/>
              <a:gd name="connsiteX221-2647" fmla="*/ 7762 w 9844"/>
              <a:gd name="connsiteY221-2648" fmla="*/ 2796 h 9930"/>
              <a:gd name="connsiteX222-2649" fmla="*/ 7802 w 9844"/>
              <a:gd name="connsiteY222-2650" fmla="*/ 2647 h 9930"/>
              <a:gd name="connsiteX223-2651" fmla="*/ 7834 w 9844"/>
              <a:gd name="connsiteY223-2652" fmla="*/ 2495 h 9930"/>
              <a:gd name="connsiteX224-2653" fmla="*/ 7863 w 9844"/>
              <a:gd name="connsiteY224-2654" fmla="*/ 2339 h 9930"/>
              <a:gd name="connsiteX225-2655" fmla="*/ 7883 w 9844"/>
              <a:gd name="connsiteY225-2656" fmla="*/ 2185 h 9930"/>
              <a:gd name="connsiteX226-2657" fmla="*/ 7896 w 9844"/>
              <a:gd name="connsiteY226-2658" fmla="*/ 2027 h 9930"/>
              <a:gd name="connsiteX227-2659" fmla="*/ 7904 w 9844"/>
              <a:gd name="connsiteY227-2660" fmla="*/ 1868 h 9930"/>
              <a:gd name="connsiteX228-2661" fmla="*/ 7902 w 9844"/>
              <a:gd name="connsiteY228-2662" fmla="*/ 1710 h 9930"/>
              <a:gd name="connsiteX229-2663" fmla="*/ 7894 w 9844"/>
              <a:gd name="connsiteY229-2664" fmla="*/ 1550 h 9930"/>
              <a:gd name="connsiteX230-2665" fmla="*/ 7880 w 9844"/>
              <a:gd name="connsiteY230-2666" fmla="*/ 1392 h 9930"/>
              <a:gd name="connsiteX231-2667" fmla="*/ 7869 w 9844"/>
              <a:gd name="connsiteY231-2668" fmla="*/ 1313 h 9930"/>
              <a:gd name="connsiteX232-2669" fmla="*/ 7850 w 9844"/>
              <a:gd name="connsiteY232-2670" fmla="*/ 1205 h 9930"/>
              <a:gd name="connsiteX233-2671" fmla="*/ 7826 w 9844"/>
              <a:gd name="connsiteY233-2672" fmla="*/ 1028 h 9930"/>
              <a:gd name="connsiteX234-2673" fmla="*/ 7817 w 9844"/>
              <a:gd name="connsiteY234-2674" fmla="*/ 907 h 9930"/>
              <a:gd name="connsiteX235-2675" fmla="*/ 7819 w 9844"/>
              <a:gd name="connsiteY235-2676" fmla="*/ 790 h 9930"/>
              <a:gd name="connsiteX236-2677" fmla="*/ 7837 w 9844"/>
              <a:gd name="connsiteY236-2678" fmla="*/ 680 h 9930"/>
              <a:gd name="connsiteX237-2679" fmla="*/ 7866 w 9844"/>
              <a:gd name="connsiteY237-2680" fmla="*/ 608 h 9930"/>
              <a:gd name="connsiteX238-2681" fmla="*/ 7889 w 9844"/>
              <a:gd name="connsiteY238-2682" fmla="*/ 561 h 9930"/>
              <a:gd name="connsiteX239-2683" fmla="*/ 7922 w 9844"/>
              <a:gd name="connsiteY239-2684" fmla="*/ 522 h 9930"/>
              <a:gd name="connsiteX240-2685" fmla="*/ 7958 w 9844"/>
              <a:gd name="connsiteY240-2686" fmla="*/ 488 h 9930"/>
              <a:gd name="connsiteX241-2687" fmla="*/ 7978 w 9844"/>
              <a:gd name="connsiteY241-2688" fmla="*/ 474 h 9930"/>
              <a:gd name="connsiteX242-2689" fmla="*/ 8014 w 9844"/>
              <a:gd name="connsiteY242-2690" fmla="*/ 454 h 9930"/>
              <a:gd name="connsiteX243-2691" fmla="*/ 8082 w 9844"/>
              <a:gd name="connsiteY243-2692" fmla="*/ 440 h 9930"/>
              <a:gd name="connsiteX244-2693" fmla="*/ 8149 w 9844"/>
              <a:gd name="connsiteY244-2694" fmla="*/ 449 h 9930"/>
              <a:gd name="connsiteX245-2695" fmla="*/ 8218 w 9844"/>
              <a:gd name="connsiteY245-2696" fmla="*/ 481 h 9930"/>
              <a:gd name="connsiteX246-2697" fmla="*/ 8284 w 9844"/>
              <a:gd name="connsiteY246-2698" fmla="*/ 527 h 9930"/>
              <a:gd name="connsiteX247-2699" fmla="*/ 8344 w 9844"/>
              <a:gd name="connsiteY247-2700" fmla="*/ 589 h 9930"/>
              <a:gd name="connsiteX248-2701" fmla="*/ 8399 w 9844"/>
              <a:gd name="connsiteY248-2702" fmla="*/ 658 h 9930"/>
              <a:gd name="connsiteX249-2703" fmla="*/ 8444 w 9844"/>
              <a:gd name="connsiteY249-2704" fmla="*/ 729 h 9930"/>
              <a:gd name="connsiteX250-2705" fmla="*/ 8465 w 9844"/>
              <a:gd name="connsiteY250-2706" fmla="*/ 765 h 9930"/>
              <a:gd name="connsiteX251-2707" fmla="*/ 8548 w 9844"/>
              <a:gd name="connsiteY251-2708" fmla="*/ 938 h 9930"/>
              <a:gd name="connsiteX252-2709" fmla="*/ 8687 w 9844"/>
              <a:gd name="connsiteY252-2710" fmla="*/ 1222 h 9930"/>
              <a:gd name="connsiteX253-2711" fmla="*/ 8760 w 9844"/>
              <a:gd name="connsiteY253-2712" fmla="*/ 1348 h 9930"/>
              <a:gd name="connsiteX254-2713" fmla="*/ 8814 w 9844"/>
              <a:gd name="connsiteY254-2714" fmla="*/ 1422 h 9930"/>
              <a:gd name="connsiteX255-2715" fmla="*/ 8869 w 9844"/>
              <a:gd name="connsiteY255-2716" fmla="*/ 1488 h 9930"/>
              <a:gd name="connsiteX256-2717" fmla="*/ 8925 w 9844"/>
              <a:gd name="connsiteY256-2718" fmla="*/ 1535 h 9930"/>
              <a:gd name="connsiteX257-2719" fmla="*/ 8986 w 9844"/>
              <a:gd name="connsiteY257-2720" fmla="*/ 1567 h 9930"/>
              <a:gd name="connsiteX258-2721" fmla="*/ 9048 w 9844"/>
              <a:gd name="connsiteY258-2722" fmla="*/ 1580 h 9930"/>
              <a:gd name="connsiteX259-2723" fmla="*/ 9113 w 9844"/>
              <a:gd name="connsiteY259-2724" fmla="*/ 1572 h 9930"/>
              <a:gd name="connsiteX260-2725" fmla="*/ 9182 w 9844"/>
              <a:gd name="connsiteY260-2726" fmla="*/ 1540 h 9930"/>
              <a:gd name="connsiteX261-2727" fmla="*/ 9254 w 9844"/>
              <a:gd name="connsiteY261-2728" fmla="*/ 1481 h 9930"/>
              <a:gd name="connsiteX262-2729" fmla="*/ 9330 w 9844"/>
              <a:gd name="connsiteY262-2730" fmla="*/ 1390 h 9930"/>
              <a:gd name="connsiteX263-2731" fmla="*/ 9370 w 9844"/>
              <a:gd name="connsiteY263-2732" fmla="*/ 1333 h 9930"/>
              <a:gd name="connsiteX264-2733" fmla="*/ 9408 w 9844"/>
              <a:gd name="connsiteY264-2734" fmla="*/ 1269 h 9930"/>
              <a:gd name="connsiteX265-2735" fmla="*/ 9475 w 9844"/>
              <a:gd name="connsiteY265-2736" fmla="*/ 1131 h 9930"/>
              <a:gd name="connsiteX266-2737" fmla="*/ 9530 w 9844"/>
              <a:gd name="connsiteY266-2738" fmla="*/ 979 h 9930"/>
              <a:gd name="connsiteX267-2739" fmla="*/ 9577 w 9844"/>
              <a:gd name="connsiteY267-2740" fmla="*/ 823 h 9930"/>
              <a:gd name="connsiteX268-2741" fmla="*/ 9598 w 9844"/>
              <a:gd name="connsiteY268-2742" fmla="*/ 744 h 9930"/>
              <a:gd name="connsiteX269-2743" fmla="*/ 9648 w 9844"/>
              <a:gd name="connsiteY269-2744" fmla="*/ 555 h 9930"/>
              <a:gd name="connsiteX270-2745" fmla="*/ 9733 w 9844"/>
              <a:gd name="connsiteY270-2746" fmla="*/ 265 h 9930"/>
              <a:gd name="connsiteX271-2747" fmla="*/ 9802 w 9844"/>
              <a:gd name="connsiteY271-2748" fmla="*/ 83 h 9930"/>
              <a:gd name="connsiteX272-2749" fmla="*/ 9844 w 9844"/>
              <a:gd name="connsiteY272-2750" fmla="*/ 0 h 9930"/>
              <a:gd name="connsiteX0-2751" fmla="*/ 0 w 9846"/>
              <a:gd name="connsiteY0-2752" fmla="*/ 9913 h 9913"/>
              <a:gd name="connsiteX1-2753" fmla="*/ 150 w 9846"/>
              <a:gd name="connsiteY1-2754" fmla="*/ 9812 h 9913"/>
              <a:gd name="connsiteX2-2755" fmla="*/ 294 w 9846"/>
              <a:gd name="connsiteY2-2756" fmla="*/ 9697 h 9913"/>
              <a:gd name="connsiteX3-2757" fmla="*/ 430 w 9846"/>
              <a:gd name="connsiteY3-2758" fmla="*/ 9570 h 9913"/>
              <a:gd name="connsiteX4-2759" fmla="*/ 558 w 9846"/>
              <a:gd name="connsiteY4-2760" fmla="*/ 9427 h 9913"/>
              <a:gd name="connsiteX5-2761" fmla="*/ 675 w 9846"/>
              <a:gd name="connsiteY5-2762" fmla="*/ 9271 h 9913"/>
              <a:gd name="connsiteX6-2763" fmla="*/ 779 w 9846"/>
              <a:gd name="connsiteY6-2764" fmla="*/ 9103 h 9913"/>
              <a:gd name="connsiteX7-2765" fmla="*/ 869 w 9846"/>
              <a:gd name="connsiteY7-2766" fmla="*/ 8918 h 9913"/>
              <a:gd name="connsiteX8-2767" fmla="*/ 945 w 9846"/>
              <a:gd name="connsiteY8-2768" fmla="*/ 8723 h 9913"/>
              <a:gd name="connsiteX9-2769" fmla="*/ 1002 w 9846"/>
              <a:gd name="connsiteY9-2770" fmla="*/ 8512 h 9913"/>
              <a:gd name="connsiteX10-2771" fmla="*/ 1023 w 9846"/>
              <a:gd name="connsiteY10-2772" fmla="*/ 8401 h 9913"/>
              <a:gd name="connsiteX11-2773" fmla="*/ 1038 w 9846"/>
              <a:gd name="connsiteY11-2774" fmla="*/ 8311 h 9913"/>
              <a:gd name="connsiteX12-2775" fmla="*/ 1054 w 9846"/>
              <a:gd name="connsiteY12-2776" fmla="*/ 8128 h 9913"/>
              <a:gd name="connsiteX13-2777" fmla="*/ 1056 w 9846"/>
              <a:gd name="connsiteY13-2778" fmla="*/ 7948 h 9913"/>
              <a:gd name="connsiteX14-2779" fmla="*/ 1040 w 9846"/>
              <a:gd name="connsiteY14-2780" fmla="*/ 7767 h 9913"/>
              <a:gd name="connsiteX15-2781" fmla="*/ 1009 w 9846"/>
              <a:gd name="connsiteY15-2782" fmla="*/ 7592 h 9913"/>
              <a:gd name="connsiteX16-2783" fmla="*/ 959 w 9846"/>
              <a:gd name="connsiteY16-2784" fmla="*/ 7424 h 9913"/>
              <a:gd name="connsiteX17-2785" fmla="*/ 895 w 9846"/>
              <a:gd name="connsiteY17-2786" fmla="*/ 7268 h 9913"/>
              <a:gd name="connsiteX18-2787" fmla="*/ 811 w 9846"/>
              <a:gd name="connsiteY18-2788" fmla="*/ 7121 h 9913"/>
              <a:gd name="connsiteX19-2789" fmla="*/ 761 w 9846"/>
              <a:gd name="connsiteY19-2790" fmla="*/ 7052 h 9913"/>
              <a:gd name="connsiteX20-2791" fmla="*/ 730 w 9846"/>
              <a:gd name="connsiteY20-2792" fmla="*/ 7012 h 9913"/>
              <a:gd name="connsiteX21-2793" fmla="*/ 664 w 9846"/>
              <a:gd name="connsiteY21-2794" fmla="*/ 6950 h 9913"/>
              <a:gd name="connsiteX22-2795" fmla="*/ 601 w 9846"/>
              <a:gd name="connsiteY22-2796" fmla="*/ 6904 h 9913"/>
              <a:gd name="connsiteX23-2797" fmla="*/ 538 w 9846"/>
              <a:gd name="connsiteY23-2798" fmla="*/ 6877 h 9913"/>
              <a:gd name="connsiteX24-2799" fmla="*/ 477 w 9846"/>
              <a:gd name="connsiteY24-2800" fmla="*/ 6866 h 9913"/>
              <a:gd name="connsiteX25-2801" fmla="*/ 417 w 9846"/>
              <a:gd name="connsiteY25-2802" fmla="*/ 6871 h 9913"/>
              <a:gd name="connsiteX26-2803" fmla="*/ 360 w 9846"/>
              <a:gd name="connsiteY26-2804" fmla="*/ 6890 h 9913"/>
              <a:gd name="connsiteX27-2805" fmla="*/ 308 w 9846"/>
              <a:gd name="connsiteY27-2806" fmla="*/ 6922 h 9913"/>
              <a:gd name="connsiteX28-2807" fmla="*/ 262 w 9846"/>
              <a:gd name="connsiteY28-2808" fmla="*/ 6968 h 9913"/>
              <a:gd name="connsiteX29-2809" fmla="*/ 221 w 9846"/>
              <a:gd name="connsiteY29-2810" fmla="*/ 7027 h 9913"/>
              <a:gd name="connsiteX30-2811" fmla="*/ 186 w 9846"/>
              <a:gd name="connsiteY30-2812" fmla="*/ 7098 h 9913"/>
              <a:gd name="connsiteX31-2813" fmla="*/ 157 w 9846"/>
              <a:gd name="connsiteY31-2814" fmla="*/ 7177 h 9913"/>
              <a:gd name="connsiteX32-2815" fmla="*/ 138 w 9846"/>
              <a:gd name="connsiteY32-2816" fmla="*/ 7268 h 9913"/>
              <a:gd name="connsiteX33-2817" fmla="*/ 125 w 9846"/>
              <a:gd name="connsiteY33-2818" fmla="*/ 7362 h 9913"/>
              <a:gd name="connsiteX34-2819" fmla="*/ 122 w 9846"/>
              <a:gd name="connsiteY34-2820" fmla="*/ 7467 h 9913"/>
              <a:gd name="connsiteX35-2821" fmla="*/ 129 w 9846"/>
              <a:gd name="connsiteY35-2822" fmla="*/ 7577 h 9913"/>
              <a:gd name="connsiteX36-2823" fmla="*/ 136 w 9846"/>
              <a:gd name="connsiteY36-2824" fmla="*/ 7633 h 9913"/>
              <a:gd name="connsiteX37-2825" fmla="*/ 151 w 9846"/>
              <a:gd name="connsiteY37-2826" fmla="*/ 7730 h 9913"/>
              <a:gd name="connsiteX38-2827" fmla="*/ 196 w 9846"/>
              <a:gd name="connsiteY38-2828" fmla="*/ 7914 h 9913"/>
              <a:gd name="connsiteX39-2829" fmla="*/ 256 w 9846"/>
              <a:gd name="connsiteY39-2830" fmla="*/ 8091 h 9913"/>
              <a:gd name="connsiteX40-2831" fmla="*/ 330 w 9846"/>
              <a:gd name="connsiteY40-2832" fmla="*/ 8261 h 9913"/>
              <a:gd name="connsiteX41-2833" fmla="*/ 417 w 9846"/>
              <a:gd name="connsiteY41-2834" fmla="*/ 8420 h 9913"/>
              <a:gd name="connsiteX42-2835" fmla="*/ 512 w 9846"/>
              <a:gd name="connsiteY42-2836" fmla="*/ 8571 h 9913"/>
              <a:gd name="connsiteX43-2837" fmla="*/ 618 w 9846"/>
              <a:gd name="connsiteY43-2838" fmla="*/ 8712 h 9913"/>
              <a:gd name="connsiteX44-2839" fmla="*/ 735 w 9846"/>
              <a:gd name="connsiteY44-2840" fmla="*/ 8842 h 9913"/>
              <a:gd name="connsiteX45-2841" fmla="*/ 856 w 9846"/>
              <a:gd name="connsiteY45-2842" fmla="*/ 8963 h 9913"/>
              <a:gd name="connsiteX46-2843" fmla="*/ 984 w 9846"/>
              <a:gd name="connsiteY46-2844" fmla="*/ 9068 h 9913"/>
              <a:gd name="connsiteX47-2845" fmla="*/ 1113 w 9846"/>
              <a:gd name="connsiteY47-2846" fmla="*/ 9161 h 9913"/>
              <a:gd name="connsiteX48-2847" fmla="*/ 1247 w 9846"/>
              <a:gd name="connsiteY48-2848" fmla="*/ 9242 h 9913"/>
              <a:gd name="connsiteX49-2849" fmla="*/ 1380 w 9846"/>
              <a:gd name="connsiteY49-2850" fmla="*/ 9309 h 9913"/>
              <a:gd name="connsiteX50-2851" fmla="*/ 1516 w 9846"/>
              <a:gd name="connsiteY50-2852" fmla="*/ 9361 h 9913"/>
              <a:gd name="connsiteX51-2853" fmla="*/ 1650 w 9846"/>
              <a:gd name="connsiteY51-2854" fmla="*/ 9395 h 9913"/>
              <a:gd name="connsiteX52-2855" fmla="*/ 1780 w 9846"/>
              <a:gd name="connsiteY52-2856" fmla="*/ 9416 h 9913"/>
              <a:gd name="connsiteX53-2857" fmla="*/ 1842 w 9846"/>
              <a:gd name="connsiteY53-2858" fmla="*/ 9417 h 9913"/>
              <a:gd name="connsiteX54-2859" fmla="*/ 1915 w 9846"/>
              <a:gd name="connsiteY54-2860" fmla="*/ 9416 h 9913"/>
              <a:gd name="connsiteX55-2861" fmla="*/ 2059 w 9846"/>
              <a:gd name="connsiteY55-2862" fmla="*/ 9394 h 9913"/>
              <a:gd name="connsiteX56-2863" fmla="*/ 2193 w 9846"/>
              <a:gd name="connsiteY56-2864" fmla="*/ 9345 h 9913"/>
              <a:gd name="connsiteX57-2865" fmla="*/ 2323 w 9846"/>
              <a:gd name="connsiteY57-2866" fmla="*/ 9271 h 9913"/>
              <a:gd name="connsiteX58-2867" fmla="*/ 2438 w 9846"/>
              <a:gd name="connsiteY58-2868" fmla="*/ 9173 h 9913"/>
              <a:gd name="connsiteX59-2869" fmla="*/ 2544 w 9846"/>
              <a:gd name="connsiteY59-2870" fmla="*/ 9047 h 9913"/>
              <a:gd name="connsiteX60-2871" fmla="*/ 2612 w 9846"/>
              <a:gd name="connsiteY60-2872" fmla="*/ 8939 h 9913"/>
              <a:gd name="connsiteX61-2873" fmla="*/ 2653 w 9846"/>
              <a:gd name="connsiteY61-2874" fmla="*/ 8857 h 9913"/>
              <a:gd name="connsiteX62-2875" fmla="*/ 2688 w 9846"/>
              <a:gd name="connsiteY62-2876" fmla="*/ 8770 h 9913"/>
              <a:gd name="connsiteX63-2877" fmla="*/ 2722 w 9846"/>
              <a:gd name="connsiteY63-2878" fmla="*/ 8677 h 9913"/>
              <a:gd name="connsiteX64-2879" fmla="*/ 2735 w 9846"/>
              <a:gd name="connsiteY64-2880" fmla="*/ 8626 h 9913"/>
              <a:gd name="connsiteX65-2881" fmla="*/ 2753 w 9846"/>
              <a:gd name="connsiteY65-2882" fmla="*/ 8548 h 9913"/>
              <a:gd name="connsiteX66-2883" fmla="*/ 2782 w 9846"/>
              <a:gd name="connsiteY66-2884" fmla="*/ 8392 h 9913"/>
              <a:gd name="connsiteX67-2885" fmla="*/ 2796 w 9846"/>
              <a:gd name="connsiteY67-2886" fmla="*/ 8247 h 9913"/>
              <a:gd name="connsiteX68-2887" fmla="*/ 2800 w 9846"/>
              <a:gd name="connsiteY68-2888" fmla="*/ 8105 h 9913"/>
              <a:gd name="connsiteX69-2889" fmla="*/ 2792 w 9846"/>
              <a:gd name="connsiteY69-2890" fmla="*/ 7970 h 9913"/>
              <a:gd name="connsiteX70-2891" fmla="*/ 2774 w 9846"/>
              <a:gd name="connsiteY70-2892" fmla="*/ 7838 h 9913"/>
              <a:gd name="connsiteX71-2893" fmla="*/ 2748 w 9846"/>
              <a:gd name="connsiteY71-2894" fmla="*/ 7707 h 9913"/>
              <a:gd name="connsiteX72-2895" fmla="*/ 2714 w 9846"/>
              <a:gd name="connsiteY72-2896" fmla="*/ 7582 h 9913"/>
              <a:gd name="connsiteX73-2897" fmla="*/ 2651 w 9846"/>
              <a:gd name="connsiteY73-2898" fmla="*/ 7398 h 9913"/>
              <a:gd name="connsiteX74-2899" fmla="*/ 2549 w 9846"/>
              <a:gd name="connsiteY74-2900" fmla="*/ 7156 h 9913"/>
              <a:gd name="connsiteX75-2901" fmla="*/ 2377 w 9846"/>
              <a:gd name="connsiteY75-2902" fmla="*/ 6797 h 9913"/>
              <a:gd name="connsiteX76-2903" fmla="*/ 2261 w 9846"/>
              <a:gd name="connsiteY76-2904" fmla="*/ 6547 h 9913"/>
              <a:gd name="connsiteX77-2905" fmla="*/ 2098 w 9846"/>
              <a:gd name="connsiteY77-2906" fmla="*/ 6208 h 9913"/>
              <a:gd name="connsiteX78-2907" fmla="*/ 1803 w 9846"/>
              <a:gd name="connsiteY78-2908" fmla="*/ 5590 h 9913"/>
              <a:gd name="connsiteX79-2909" fmla="*/ 1657 w 9846"/>
              <a:gd name="connsiteY79-2910" fmla="*/ 5255 h 9913"/>
              <a:gd name="connsiteX80-2911" fmla="*/ 1566 w 9846"/>
              <a:gd name="connsiteY80-2912" fmla="*/ 5026 h 9913"/>
              <a:gd name="connsiteX81-2913" fmla="*/ 1483 w 9846"/>
              <a:gd name="connsiteY81-2914" fmla="*/ 4794 h 9913"/>
              <a:gd name="connsiteX82-2915" fmla="*/ 1413 w 9846"/>
              <a:gd name="connsiteY82-2916" fmla="*/ 4561 h 9913"/>
              <a:gd name="connsiteX83-2917" fmla="*/ 1359 w 9846"/>
              <a:gd name="connsiteY83-2918" fmla="*/ 4325 h 9913"/>
              <a:gd name="connsiteX84-2919" fmla="*/ 1320 w 9846"/>
              <a:gd name="connsiteY84-2920" fmla="*/ 4094 h 9913"/>
              <a:gd name="connsiteX85-2921" fmla="*/ 1302 w 9846"/>
              <a:gd name="connsiteY85-2922" fmla="*/ 3866 h 9913"/>
              <a:gd name="connsiteX86-2923" fmla="*/ 1305 w 9846"/>
              <a:gd name="connsiteY86-2924" fmla="*/ 3698 h 9913"/>
              <a:gd name="connsiteX87-2925" fmla="*/ 1313 w 9846"/>
              <a:gd name="connsiteY87-2926" fmla="*/ 3590 h 9913"/>
              <a:gd name="connsiteX88-2927" fmla="*/ 1329 w 9846"/>
              <a:gd name="connsiteY88-2928" fmla="*/ 3481 h 9913"/>
              <a:gd name="connsiteX89-2929" fmla="*/ 1354 w 9846"/>
              <a:gd name="connsiteY89-2930" fmla="*/ 3376 h 9913"/>
              <a:gd name="connsiteX90-2931" fmla="*/ 1382 w 9846"/>
              <a:gd name="connsiteY90-2932" fmla="*/ 3273 h 9913"/>
              <a:gd name="connsiteX91-2933" fmla="*/ 1422 w 9846"/>
              <a:gd name="connsiteY91-2934" fmla="*/ 3172 h 9913"/>
              <a:gd name="connsiteX92-2935" fmla="*/ 1443 w 9846"/>
              <a:gd name="connsiteY92-2936" fmla="*/ 3125 h 9913"/>
              <a:gd name="connsiteX93-2937" fmla="*/ 1476 w 9846"/>
              <a:gd name="connsiteY93-2938" fmla="*/ 3054 h 9913"/>
              <a:gd name="connsiteX94-2939" fmla="*/ 1552 w 9846"/>
              <a:gd name="connsiteY94-2940" fmla="*/ 2937 h 9913"/>
              <a:gd name="connsiteX95-2941" fmla="*/ 1639 w 9846"/>
              <a:gd name="connsiteY95-2942" fmla="*/ 2834 h 9913"/>
              <a:gd name="connsiteX96-2943" fmla="*/ 1733 w 9846"/>
              <a:gd name="connsiteY96-2944" fmla="*/ 2749 h 9913"/>
              <a:gd name="connsiteX97-2945" fmla="*/ 1835 w 9846"/>
              <a:gd name="connsiteY97-2946" fmla="*/ 2678 h 9913"/>
              <a:gd name="connsiteX98-2947" fmla="*/ 1945 w 9846"/>
              <a:gd name="connsiteY98-2948" fmla="*/ 2621 h 9913"/>
              <a:gd name="connsiteX99-2949" fmla="*/ 2059 w 9846"/>
              <a:gd name="connsiteY99-2950" fmla="*/ 2581 h 9913"/>
              <a:gd name="connsiteX100-2951" fmla="*/ 2174 w 9846"/>
              <a:gd name="connsiteY100-2952" fmla="*/ 2553 h 9913"/>
              <a:gd name="connsiteX101-2953" fmla="*/ 2294 w 9846"/>
              <a:gd name="connsiteY101-2954" fmla="*/ 2537 h 9913"/>
              <a:gd name="connsiteX102-2955" fmla="*/ 2416 w 9846"/>
              <a:gd name="connsiteY102-2956" fmla="*/ 2532 h 9913"/>
              <a:gd name="connsiteX103-2957" fmla="*/ 2538 w 9846"/>
              <a:gd name="connsiteY103-2958" fmla="*/ 2538 h 9913"/>
              <a:gd name="connsiteX104-2959" fmla="*/ 2657 w 9846"/>
              <a:gd name="connsiteY104-2960" fmla="*/ 2555 h 9913"/>
              <a:gd name="connsiteX105-2961" fmla="*/ 2774 w 9846"/>
              <a:gd name="connsiteY105-2962" fmla="*/ 2581 h 9913"/>
              <a:gd name="connsiteX106-2963" fmla="*/ 2888 w 9846"/>
              <a:gd name="connsiteY106-2964" fmla="*/ 2615 h 9913"/>
              <a:gd name="connsiteX107-2965" fmla="*/ 2997 w 9846"/>
              <a:gd name="connsiteY107-2966" fmla="*/ 2657 h 9913"/>
              <a:gd name="connsiteX108-2967" fmla="*/ 3099 w 9846"/>
              <a:gd name="connsiteY108-2968" fmla="*/ 2708 h 9913"/>
              <a:gd name="connsiteX109-2969" fmla="*/ 3149 w 9846"/>
              <a:gd name="connsiteY109-2970" fmla="*/ 2736 h 9913"/>
              <a:gd name="connsiteX110-2971" fmla="*/ 3203 w 9846"/>
              <a:gd name="connsiteY110-2972" fmla="*/ 2769 h 9913"/>
              <a:gd name="connsiteX111-2973" fmla="*/ 3313 w 9846"/>
              <a:gd name="connsiteY111-2974" fmla="*/ 2844 h 9913"/>
              <a:gd name="connsiteX112-2975" fmla="*/ 3418 w 9846"/>
              <a:gd name="connsiteY112-2976" fmla="*/ 2928 h 9913"/>
              <a:gd name="connsiteX113-2977" fmla="*/ 3521 w 9846"/>
              <a:gd name="connsiteY113-2978" fmla="*/ 3018 h 9913"/>
              <a:gd name="connsiteX114-2979" fmla="*/ 3670 w 9846"/>
              <a:gd name="connsiteY114-2980" fmla="*/ 3168 h 9913"/>
              <a:gd name="connsiteX115-2981" fmla="*/ 3858 w 9846"/>
              <a:gd name="connsiteY115-2982" fmla="*/ 3392 h 9913"/>
              <a:gd name="connsiteX116-2983" fmla="*/ 4027 w 9846"/>
              <a:gd name="connsiteY116-2984" fmla="*/ 3639 h 9913"/>
              <a:gd name="connsiteX117-2985" fmla="*/ 4183 w 9846"/>
              <a:gd name="connsiteY117-2986" fmla="*/ 3907 h 9913"/>
              <a:gd name="connsiteX118-2987" fmla="*/ 4323 w 9846"/>
              <a:gd name="connsiteY118-2988" fmla="*/ 4190 h 9913"/>
              <a:gd name="connsiteX119-2989" fmla="*/ 4442 w 9846"/>
              <a:gd name="connsiteY119-2990" fmla="*/ 4486 h 9913"/>
              <a:gd name="connsiteX120-2991" fmla="*/ 4492 w 9846"/>
              <a:gd name="connsiteY120-2992" fmla="*/ 4641 h 9913"/>
              <a:gd name="connsiteX121-2993" fmla="*/ 4531 w 9846"/>
              <a:gd name="connsiteY121-2994" fmla="*/ 4754 h 9913"/>
              <a:gd name="connsiteX122-2995" fmla="*/ 4594 w 9846"/>
              <a:gd name="connsiteY122-2996" fmla="*/ 4988 h 9913"/>
              <a:gd name="connsiteX123-2997" fmla="*/ 4646 w 9846"/>
              <a:gd name="connsiteY123-2998" fmla="*/ 5224 h 9913"/>
              <a:gd name="connsiteX124-2999" fmla="*/ 4690 w 9846"/>
              <a:gd name="connsiteY124-3000" fmla="*/ 5462 h 9913"/>
              <a:gd name="connsiteX125-3001" fmla="*/ 4747 w 9846"/>
              <a:gd name="connsiteY125-3002" fmla="*/ 5825 h 9913"/>
              <a:gd name="connsiteX126-3003" fmla="*/ 4818 w 9846"/>
              <a:gd name="connsiteY126-3004" fmla="*/ 6308 h 9913"/>
              <a:gd name="connsiteX127-3005" fmla="*/ 4875 w 9846"/>
              <a:gd name="connsiteY127-3006" fmla="*/ 6666 h 9913"/>
              <a:gd name="connsiteX128-3007" fmla="*/ 4919 w 9846"/>
              <a:gd name="connsiteY128-3008" fmla="*/ 6902 h 9913"/>
              <a:gd name="connsiteX129-3009" fmla="*/ 4972 w 9846"/>
              <a:gd name="connsiteY129-3010" fmla="*/ 7132 h 9913"/>
              <a:gd name="connsiteX130-3011" fmla="*/ 5034 w 9846"/>
              <a:gd name="connsiteY130-3012" fmla="*/ 7359 h 9913"/>
              <a:gd name="connsiteX131-3013" fmla="*/ 5108 w 9846"/>
              <a:gd name="connsiteY131-3014" fmla="*/ 7581 h 9913"/>
              <a:gd name="connsiteX132-3015" fmla="*/ 5196 w 9846"/>
              <a:gd name="connsiteY132-3016" fmla="*/ 7793 h 9913"/>
              <a:gd name="connsiteX133-3017" fmla="*/ 5303 w 9846"/>
              <a:gd name="connsiteY133-3018" fmla="*/ 7999 h 9913"/>
              <a:gd name="connsiteX134-3019" fmla="*/ 5426 w 9846"/>
              <a:gd name="connsiteY134-3020" fmla="*/ 8194 h 9913"/>
              <a:gd name="connsiteX135-3021" fmla="*/ 5496 w 9846"/>
              <a:gd name="connsiteY135-3022" fmla="*/ 8288 h 9913"/>
              <a:gd name="connsiteX136-3023" fmla="*/ 5527 w 9846"/>
              <a:gd name="connsiteY136-3024" fmla="*/ 8327 h 9913"/>
              <a:gd name="connsiteX137-3025" fmla="*/ 5593 w 9846"/>
              <a:gd name="connsiteY137-3026" fmla="*/ 8397 h 9913"/>
              <a:gd name="connsiteX138-3027" fmla="*/ 5658 w 9846"/>
              <a:gd name="connsiteY138-3028" fmla="*/ 8458 h 9913"/>
              <a:gd name="connsiteX139-3029" fmla="*/ 5725 w 9846"/>
              <a:gd name="connsiteY139-3030" fmla="*/ 8511 h 9913"/>
              <a:gd name="connsiteX140-3031" fmla="*/ 5791 w 9846"/>
              <a:gd name="connsiteY140-3032" fmla="*/ 8551 h 9913"/>
              <a:gd name="connsiteX141-3033" fmla="*/ 5860 w 9846"/>
              <a:gd name="connsiteY141-3034" fmla="*/ 8581 h 9913"/>
              <a:gd name="connsiteX142-3035" fmla="*/ 5928 w 9846"/>
              <a:gd name="connsiteY142-3036" fmla="*/ 8603 h 9913"/>
              <a:gd name="connsiteX143-3037" fmla="*/ 5998 w 9846"/>
              <a:gd name="connsiteY143-3038" fmla="*/ 8615 h 9913"/>
              <a:gd name="connsiteX144-3039" fmla="*/ 6067 w 9846"/>
              <a:gd name="connsiteY144-3040" fmla="*/ 8615 h 9913"/>
              <a:gd name="connsiteX145-3041" fmla="*/ 6136 w 9846"/>
              <a:gd name="connsiteY145-3042" fmla="*/ 8607 h 9913"/>
              <a:gd name="connsiteX146-3043" fmla="*/ 6205 w 9846"/>
              <a:gd name="connsiteY146-3044" fmla="*/ 8587 h 9913"/>
              <a:gd name="connsiteX147-3045" fmla="*/ 6274 w 9846"/>
              <a:gd name="connsiteY147-3046" fmla="*/ 8559 h 9913"/>
              <a:gd name="connsiteX148-3047" fmla="*/ 6343 w 9846"/>
              <a:gd name="connsiteY148-3048" fmla="*/ 8522 h 9913"/>
              <a:gd name="connsiteX149-3049" fmla="*/ 6410 w 9846"/>
              <a:gd name="connsiteY149-3050" fmla="*/ 8472 h 9913"/>
              <a:gd name="connsiteX150-3051" fmla="*/ 6477 w 9846"/>
              <a:gd name="connsiteY150-3052" fmla="*/ 8414 h 9913"/>
              <a:gd name="connsiteX151-3053" fmla="*/ 6543 w 9846"/>
              <a:gd name="connsiteY151-3054" fmla="*/ 8345 h 9913"/>
              <a:gd name="connsiteX152-3055" fmla="*/ 6576 w 9846"/>
              <a:gd name="connsiteY152-3056" fmla="*/ 8307 h 9913"/>
              <a:gd name="connsiteX153-3057" fmla="*/ 6605 w 9846"/>
              <a:gd name="connsiteY153-3058" fmla="*/ 8271 h 9913"/>
              <a:gd name="connsiteX154-3059" fmla="*/ 6658 w 9846"/>
              <a:gd name="connsiteY154-3060" fmla="*/ 8197 h 9913"/>
              <a:gd name="connsiteX155-3061" fmla="*/ 6701 w 9846"/>
              <a:gd name="connsiteY155-3062" fmla="*/ 8117 h 9913"/>
              <a:gd name="connsiteX156-3063" fmla="*/ 6740 w 9846"/>
              <a:gd name="connsiteY156-3064" fmla="*/ 8033 h 9913"/>
              <a:gd name="connsiteX157-3065" fmla="*/ 6786 w 9846"/>
              <a:gd name="connsiteY157-3066" fmla="*/ 7906 h 9913"/>
              <a:gd name="connsiteX158-3067" fmla="*/ 6832 w 9846"/>
              <a:gd name="connsiteY158-3068" fmla="*/ 7724 h 9913"/>
              <a:gd name="connsiteX159-3069" fmla="*/ 6862 w 9846"/>
              <a:gd name="connsiteY159-3070" fmla="*/ 7536 h 9913"/>
              <a:gd name="connsiteX160-3071" fmla="*/ 6880 w 9846"/>
              <a:gd name="connsiteY160-3072" fmla="*/ 7340 h 9913"/>
              <a:gd name="connsiteX161-3073" fmla="*/ 6896 w 9846"/>
              <a:gd name="connsiteY161-3074" fmla="*/ 7041 h 9913"/>
              <a:gd name="connsiteX162-3075" fmla="*/ 6904 w 9846"/>
              <a:gd name="connsiteY162-3076" fmla="*/ 6842 h 9913"/>
              <a:gd name="connsiteX163-3077" fmla="*/ 6916 w 9846"/>
              <a:gd name="connsiteY163-3078" fmla="*/ 6573 h 9913"/>
              <a:gd name="connsiteX164-3079" fmla="*/ 6930 w 9846"/>
              <a:gd name="connsiteY164-3080" fmla="*/ 6032 h 9913"/>
              <a:gd name="connsiteX165-3081" fmla="*/ 6930 w 9846"/>
              <a:gd name="connsiteY165-3082" fmla="*/ 5490 h 9913"/>
              <a:gd name="connsiteX166-3083" fmla="*/ 6919 w 9846"/>
              <a:gd name="connsiteY166-3084" fmla="*/ 4951 h 9913"/>
              <a:gd name="connsiteX167-3085" fmla="*/ 6910 w 9846"/>
              <a:gd name="connsiteY167-3086" fmla="*/ 4680 h 9913"/>
              <a:gd name="connsiteX168-3087" fmla="*/ 6907 w 9846"/>
              <a:gd name="connsiteY168-3088" fmla="*/ 4617 h 9913"/>
              <a:gd name="connsiteX169-3089" fmla="*/ 6895 w 9846"/>
              <a:gd name="connsiteY169-3090" fmla="*/ 4486 h 9913"/>
              <a:gd name="connsiteX170-3091" fmla="*/ 6876 w 9846"/>
              <a:gd name="connsiteY170-3092" fmla="*/ 4361 h 9913"/>
              <a:gd name="connsiteX171-3093" fmla="*/ 6847 w 9846"/>
              <a:gd name="connsiteY171-3094" fmla="*/ 4239 h 9913"/>
              <a:gd name="connsiteX172-3095" fmla="*/ 6817 w 9846"/>
              <a:gd name="connsiteY172-3096" fmla="*/ 4120 h 9913"/>
              <a:gd name="connsiteX173-3097" fmla="*/ 6777 w 9846"/>
              <a:gd name="connsiteY173-3098" fmla="*/ 4006 h 9913"/>
              <a:gd name="connsiteX174-3099" fmla="*/ 6731 w 9846"/>
              <a:gd name="connsiteY174-3100" fmla="*/ 3896 h 9913"/>
              <a:gd name="connsiteX175-3101" fmla="*/ 6680 w 9846"/>
              <a:gd name="connsiteY175-3102" fmla="*/ 3793 h 9913"/>
              <a:gd name="connsiteX176-3103" fmla="*/ 6621 w 9846"/>
              <a:gd name="connsiteY176-3104" fmla="*/ 3698 h 9913"/>
              <a:gd name="connsiteX177-3105" fmla="*/ 6558 w 9846"/>
              <a:gd name="connsiteY177-3106" fmla="*/ 3610 h 9913"/>
              <a:gd name="connsiteX178-3107" fmla="*/ 6489 w 9846"/>
              <a:gd name="connsiteY178-3108" fmla="*/ 3532 h 9913"/>
              <a:gd name="connsiteX179-3109" fmla="*/ 6414 w 9846"/>
              <a:gd name="connsiteY179-3110" fmla="*/ 3462 h 9913"/>
              <a:gd name="connsiteX180-3111" fmla="*/ 6336 w 9846"/>
              <a:gd name="connsiteY180-3112" fmla="*/ 3404 h 9913"/>
              <a:gd name="connsiteX181-3113" fmla="*/ 6252 w 9846"/>
              <a:gd name="connsiteY181-3114" fmla="*/ 3353 h 9913"/>
              <a:gd name="connsiteX182-3115" fmla="*/ 6163 w 9846"/>
              <a:gd name="connsiteY182-3116" fmla="*/ 3318 h 9913"/>
              <a:gd name="connsiteX183-3117" fmla="*/ 6068 w 9846"/>
              <a:gd name="connsiteY183-3118" fmla="*/ 3295 h 9913"/>
              <a:gd name="connsiteX184-3119" fmla="*/ 6019 w 9846"/>
              <a:gd name="connsiteY184-3120" fmla="*/ 3290 h 9913"/>
              <a:gd name="connsiteX185-3121" fmla="*/ 5994 w 9846"/>
              <a:gd name="connsiteY185-3122" fmla="*/ 3289 h 9913"/>
              <a:gd name="connsiteX186-3123" fmla="*/ 5943 w 9846"/>
              <a:gd name="connsiteY186-3124" fmla="*/ 3294 h 9913"/>
              <a:gd name="connsiteX187-3125" fmla="*/ 5892 w 9846"/>
              <a:gd name="connsiteY187-3126" fmla="*/ 3308 h 9913"/>
              <a:gd name="connsiteX188-3127" fmla="*/ 5844 w 9846"/>
              <a:gd name="connsiteY188-3128" fmla="*/ 3333 h 9913"/>
              <a:gd name="connsiteX189-3129" fmla="*/ 5798 w 9846"/>
              <a:gd name="connsiteY189-3130" fmla="*/ 3368 h 9913"/>
              <a:gd name="connsiteX190-3131" fmla="*/ 5758 w 9846"/>
              <a:gd name="connsiteY190-3132" fmla="*/ 3413 h 9913"/>
              <a:gd name="connsiteX191-3133" fmla="*/ 5726 w 9846"/>
              <a:gd name="connsiteY191-3134" fmla="*/ 3465 h 9913"/>
              <a:gd name="connsiteX192-3135" fmla="*/ 5702 w 9846"/>
              <a:gd name="connsiteY192-3136" fmla="*/ 3524 h 9913"/>
              <a:gd name="connsiteX193-3137" fmla="*/ 5693 w 9846"/>
              <a:gd name="connsiteY193-3138" fmla="*/ 3557 h 9913"/>
              <a:gd name="connsiteX194-3139" fmla="*/ 5689 w 9846"/>
              <a:gd name="connsiteY194-3140" fmla="*/ 3585 h 9913"/>
              <a:gd name="connsiteX195-3141" fmla="*/ 5683 w 9846"/>
              <a:gd name="connsiteY195-3142" fmla="*/ 3636 h 9913"/>
              <a:gd name="connsiteX196-3143" fmla="*/ 5688 w 9846"/>
              <a:gd name="connsiteY196-3144" fmla="*/ 3716 h 9913"/>
              <a:gd name="connsiteX197-3145" fmla="*/ 5709 w 9846"/>
              <a:gd name="connsiteY197-3146" fmla="*/ 3822 h 9913"/>
              <a:gd name="connsiteX198-3147" fmla="*/ 5748 w 9846"/>
              <a:gd name="connsiteY198-3148" fmla="*/ 3916 h 9913"/>
              <a:gd name="connsiteX199-3149" fmla="*/ 5773 w 9846"/>
              <a:gd name="connsiteY199-3150" fmla="*/ 3958 h 9913"/>
              <a:gd name="connsiteX200-3151" fmla="*/ 5820 w 9846"/>
              <a:gd name="connsiteY200-3152" fmla="*/ 4030 h 9913"/>
              <a:gd name="connsiteX201-3153" fmla="*/ 5917 w 9846"/>
              <a:gd name="connsiteY201-3154" fmla="*/ 4150 h 9913"/>
              <a:gd name="connsiteX202-3155" fmla="*/ 6016 w 9846"/>
              <a:gd name="connsiteY202-3156" fmla="*/ 4248 h 9913"/>
              <a:gd name="connsiteX203-3157" fmla="*/ 6119 w 9846"/>
              <a:gd name="connsiteY203-3158" fmla="*/ 4325 h 9913"/>
              <a:gd name="connsiteX204-3159" fmla="*/ 6221 w 9846"/>
              <a:gd name="connsiteY204-3160" fmla="*/ 4377 h 9913"/>
              <a:gd name="connsiteX205-3161" fmla="*/ 6326 w 9846"/>
              <a:gd name="connsiteY205-3162" fmla="*/ 4409 h 9913"/>
              <a:gd name="connsiteX206-3163" fmla="*/ 6431 w 9846"/>
              <a:gd name="connsiteY206-3164" fmla="*/ 4422 h 9913"/>
              <a:gd name="connsiteX207-3165" fmla="*/ 6536 w 9846"/>
              <a:gd name="connsiteY207-3166" fmla="*/ 4412 h 9913"/>
              <a:gd name="connsiteX208-3167" fmla="*/ 6640 w 9846"/>
              <a:gd name="connsiteY208-3168" fmla="*/ 4387 h 9913"/>
              <a:gd name="connsiteX209-3169" fmla="*/ 6745 w 9846"/>
              <a:gd name="connsiteY209-3170" fmla="*/ 4343 h 9913"/>
              <a:gd name="connsiteX210-3171" fmla="*/ 6846 w 9846"/>
              <a:gd name="connsiteY210-3172" fmla="*/ 4286 h 9913"/>
              <a:gd name="connsiteX211-3173" fmla="*/ 6946 w 9846"/>
              <a:gd name="connsiteY211-3174" fmla="*/ 4210 h 9913"/>
              <a:gd name="connsiteX212-3175" fmla="*/ 7042 w 9846"/>
              <a:gd name="connsiteY212-3176" fmla="*/ 4121 h 9913"/>
              <a:gd name="connsiteX213-3177" fmla="*/ 7136 w 9846"/>
              <a:gd name="connsiteY213-3178" fmla="*/ 4019 h 9913"/>
              <a:gd name="connsiteX214-3179" fmla="*/ 7226 w 9846"/>
              <a:gd name="connsiteY214-3180" fmla="*/ 3905 h 9913"/>
              <a:gd name="connsiteX215-3181" fmla="*/ 7309 w 9846"/>
              <a:gd name="connsiteY215-3182" fmla="*/ 3778 h 9913"/>
              <a:gd name="connsiteX216-3183" fmla="*/ 7350 w 9846"/>
              <a:gd name="connsiteY216-3184" fmla="*/ 3710 h 9913"/>
              <a:gd name="connsiteX217-3185" fmla="*/ 7421 w 9846"/>
              <a:gd name="connsiteY217-3186" fmla="*/ 3586 h 9913"/>
              <a:gd name="connsiteX218-3187" fmla="*/ 7551 w 9846"/>
              <a:gd name="connsiteY218-3188" fmla="*/ 3320 h 9913"/>
              <a:gd name="connsiteX219-3189" fmla="*/ 7662 w 9846"/>
              <a:gd name="connsiteY219-3190" fmla="*/ 3036 h 9913"/>
              <a:gd name="connsiteX220-3191" fmla="*/ 7731 w 9846"/>
              <a:gd name="connsiteY220-3192" fmla="*/ 2816 h 9913"/>
              <a:gd name="connsiteX221-3193" fmla="*/ 7772 w 9846"/>
              <a:gd name="connsiteY221-3194" fmla="*/ 2666 h 9913"/>
              <a:gd name="connsiteX222-3195" fmla="*/ 7804 w 9846"/>
              <a:gd name="connsiteY222-3196" fmla="*/ 2513 h 9913"/>
              <a:gd name="connsiteX223-3197" fmla="*/ 7834 w 9846"/>
              <a:gd name="connsiteY223-3198" fmla="*/ 2355 h 9913"/>
              <a:gd name="connsiteX224-3199" fmla="*/ 7854 w 9846"/>
              <a:gd name="connsiteY224-3200" fmla="*/ 2200 h 9913"/>
              <a:gd name="connsiteX225-3201" fmla="*/ 7867 w 9846"/>
              <a:gd name="connsiteY225-3202" fmla="*/ 2041 h 9913"/>
              <a:gd name="connsiteX226-3203" fmla="*/ 7875 w 9846"/>
              <a:gd name="connsiteY226-3204" fmla="*/ 1881 h 9913"/>
              <a:gd name="connsiteX227-3205" fmla="*/ 7873 w 9846"/>
              <a:gd name="connsiteY227-3206" fmla="*/ 1722 h 9913"/>
              <a:gd name="connsiteX228-3207" fmla="*/ 7865 w 9846"/>
              <a:gd name="connsiteY228-3208" fmla="*/ 1561 h 9913"/>
              <a:gd name="connsiteX229-3209" fmla="*/ 7851 w 9846"/>
              <a:gd name="connsiteY229-3210" fmla="*/ 1402 h 9913"/>
              <a:gd name="connsiteX230-3211" fmla="*/ 7840 w 9846"/>
              <a:gd name="connsiteY230-3212" fmla="*/ 1322 h 9913"/>
              <a:gd name="connsiteX231-3213" fmla="*/ 7820 w 9846"/>
              <a:gd name="connsiteY231-3214" fmla="*/ 1213 h 9913"/>
              <a:gd name="connsiteX232-3215" fmla="*/ 7796 w 9846"/>
              <a:gd name="connsiteY232-3216" fmla="*/ 1035 h 9913"/>
              <a:gd name="connsiteX233-3217" fmla="*/ 7787 w 9846"/>
              <a:gd name="connsiteY233-3218" fmla="*/ 913 h 9913"/>
              <a:gd name="connsiteX234-3219" fmla="*/ 7789 w 9846"/>
              <a:gd name="connsiteY234-3220" fmla="*/ 796 h 9913"/>
              <a:gd name="connsiteX235-3221" fmla="*/ 7807 w 9846"/>
              <a:gd name="connsiteY235-3222" fmla="*/ 685 h 9913"/>
              <a:gd name="connsiteX236-3223" fmla="*/ 7837 w 9846"/>
              <a:gd name="connsiteY236-3224" fmla="*/ 612 h 9913"/>
              <a:gd name="connsiteX237-3225" fmla="*/ 7860 w 9846"/>
              <a:gd name="connsiteY237-3226" fmla="*/ 565 h 9913"/>
              <a:gd name="connsiteX238-3227" fmla="*/ 7894 w 9846"/>
              <a:gd name="connsiteY238-3228" fmla="*/ 526 h 9913"/>
              <a:gd name="connsiteX239-3229" fmla="*/ 7930 w 9846"/>
              <a:gd name="connsiteY239-3230" fmla="*/ 491 h 9913"/>
              <a:gd name="connsiteX240-3231" fmla="*/ 7950 w 9846"/>
              <a:gd name="connsiteY240-3232" fmla="*/ 477 h 9913"/>
              <a:gd name="connsiteX241-3233" fmla="*/ 7987 w 9846"/>
              <a:gd name="connsiteY241-3234" fmla="*/ 457 h 9913"/>
              <a:gd name="connsiteX242-3235" fmla="*/ 8056 w 9846"/>
              <a:gd name="connsiteY242-3236" fmla="*/ 443 h 9913"/>
              <a:gd name="connsiteX243-3237" fmla="*/ 8124 w 9846"/>
              <a:gd name="connsiteY243-3238" fmla="*/ 452 h 9913"/>
              <a:gd name="connsiteX244-3239" fmla="*/ 8194 w 9846"/>
              <a:gd name="connsiteY244-3240" fmla="*/ 484 h 9913"/>
              <a:gd name="connsiteX245-3241" fmla="*/ 8261 w 9846"/>
              <a:gd name="connsiteY245-3242" fmla="*/ 531 h 9913"/>
              <a:gd name="connsiteX246-3243" fmla="*/ 8322 w 9846"/>
              <a:gd name="connsiteY246-3244" fmla="*/ 593 h 9913"/>
              <a:gd name="connsiteX247-3245" fmla="*/ 8378 w 9846"/>
              <a:gd name="connsiteY247-3246" fmla="*/ 663 h 9913"/>
              <a:gd name="connsiteX248-3247" fmla="*/ 8424 w 9846"/>
              <a:gd name="connsiteY248-3248" fmla="*/ 734 h 9913"/>
              <a:gd name="connsiteX249-3249" fmla="*/ 8445 w 9846"/>
              <a:gd name="connsiteY249-3250" fmla="*/ 770 h 9913"/>
              <a:gd name="connsiteX250-3251" fmla="*/ 8529 w 9846"/>
              <a:gd name="connsiteY250-3252" fmla="*/ 945 h 9913"/>
              <a:gd name="connsiteX251-3253" fmla="*/ 8671 w 9846"/>
              <a:gd name="connsiteY251-3254" fmla="*/ 1231 h 9913"/>
              <a:gd name="connsiteX252-3255" fmla="*/ 8745 w 9846"/>
              <a:gd name="connsiteY252-3256" fmla="*/ 1358 h 9913"/>
              <a:gd name="connsiteX253-3257" fmla="*/ 8800 w 9846"/>
              <a:gd name="connsiteY253-3258" fmla="*/ 1432 h 9913"/>
              <a:gd name="connsiteX254-3259" fmla="*/ 8856 w 9846"/>
              <a:gd name="connsiteY254-3260" fmla="*/ 1498 h 9913"/>
              <a:gd name="connsiteX255-3261" fmla="*/ 8912 w 9846"/>
              <a:gd name="connsiteY255-3262" fmla="*/ 1546 h 9913"/>
              <a:gd name="connsiteX256-3263" fmla="*/ 8974 w 9846"/>
              <a:gd name="connsiteY256-3264" fmla="*/ 1578 h 9913"/>
              <a:gd name="connsiteX257-3265" fmla="*/ 9037 w 9846"/>
              <a:gd name="connsiteY257-3266" fmla="*/ 1591 h 9913"/>
              <a:gd name="connsiteX258-3267" fmla="*/ 9103 w 9846"/>
              <a:gd name="connsiteY258-3268" fmla="*/ 1583 h 9913"/>
              <a:gd name="connsiteX259-3269" fmla="*/ 9174 w 9846"/>
              <a:gd name="connsiteY259-3270" fmla="*/ 1551 h 9913"/>
              <a:gd name="connsiteX260-3271" fmla="*/ 9247 w 9846"/>
              <a:gd name="connsiteY260-3272" fmla="*/ 1491 h 9913"/>
              <a:gd name="connsiteX261-3273" fmla="*/ 9324 w 9846"/>
              <a:gd name="connsiteY261-3274" fmla="*/ 1400 h 9913"/>
              <a:gd name="connsiteX262-3275" fmla="*/ 9364 w 9846"/>
              <a:gd name="connsiteY262-3276" fmla="*/ 1342 h 9913"/>
              <a:gd name="connsiteX263-3277" fmla="*/ 9403 w 9846"/>
              <a:gd name="connsiteY263-3278" fmla="*/ 1278 h 9913"/>
              <a:gd name="connsiteX264-3279" fmla="*/ 9471 w 9846"/>
              <a:gd name="connsiteY264-3280" fmla="*/ 1139 h 9913"/>
              <a:gd name="connsiteX265-3281" fmla="*/ 9527 w 9846"/>
              <a:gd name="connsiteY265-3282" fmla="*/ 986 h 9913"/>
              <a:gd name="connsiteX266-3283" fmla="*/ 9575 w 9846"/>
              <a:gd name="connsiteY266-3284" fmla="*/ 829 h 9913"/>
              <a:gd name="connsiteX267-3285" fmla="*/ 9596 w 9846"/>
              <a:gd name="connsiteY267-3286" fmla="*/ 749 h 9913"/>
              <a:gd name="connsiteX268-3287" fmla="*/ 9647 w 9846"/>
              <a:gd name="connsiteY268-3288" fmla="*/ 559 h 9913"/>
              <a:gd name="connsiteX269-3289" fmla="*/ 9733 w 9846"/>
              <a:gd name="connsiteY269-3290" fmla="*/ 267 h 9913"/>
              <a:gd name="connsiteX270-3291" fmla="*/ 9803 w 9846"/>
              <a:gd name="connsiteY270-3292" fmla="*/ 84 h 9913"/>
              <a:gd name="connsiteX271-3293" fmla="*/ 9846 w 9846"/>
              <a:gd name="connsiteY271-3294" fmla="*/ 0 h 9913"/>
              <a:gd name="connsiteX0-3295" fmla="*/ 28 w 9876"/>
              <a:gd name="connsiteY0-3296" fmla="*/ 9898 h 9898"/>
              <a:gd name="connsiteX1-3297" fmla="*/ 175 w 9876"/>
              <a:gd name="connsiteY1-3298" fmla="*/ 9782 h 9898"/>
              <a:gd name="connsiteX2-3299" fmla="*/ 313 w 9876"/>
              <a:gd name="connsiteY2-3300" fmla="*/ 9654 h 9898"/>
              <a:gd name="connsiteX3-3301" fmla="*/ 443 w 9876"/>
              <a:gd name="connsiteY3-3302" fmla="*/ 9510 h 9898"/>
              <a:gd name="connsiteX4-3303" fmla="*/ 562 w 9876"/>
              <a:gd name="connsiteY4-3304" fmla="*/ 9352 h 9898"/>
              <a:gd name="connsiteX5-3305" fmla="*/ 667 w 9876"/>
              <a:gd name="connsiteY5-3306" fmla="*/ 9183 h 9898"/>
              <a:gd name="connsiteX6-3307" fmla="*/ 759 w 9876"/>
              <a:gd name="connsiteY6-3308" fmla="*/ 8996 h 9898"/>
              <a:gd name="connsiteX7-3309" fmla="*/ 836 w 9876"/>
              <a:gd name="connsiteY7-3310" fmla="*/ 8800 h 9898"/>
              <a:gd name="connsiteX8-3311" fmla="*/ 894 w 9876"/>
              <a:gd name="connsiteY8-3312" fmla="*/ 8587 h 9898"/>
              <a:gd name="connsiteX9-3313" fmla="*/ 915 w 9876"/>
              <a:gd name="connsiteY9-3314" fmla="*/ 8475 h 9898"/>
              <a:gd name="connsiteX10-3315" fmla="*/ 930 w 9876"/>
              <a:gd name="connsiteY10-3316" fmla="*/ 8384 h 9898"/>
              <a:gd name="connsiteX11-3317" fmla="*/ 946 w 9876"/>
              <a:gd name="connsiteY11-3318" fmla="*/ 8199 h 9898"/>
              <a:gd name="connsiteX12-3319" fmla="*/ 949 w 9876"/>
              <a:gd name="connsiteY12-3320" fmla="*/ 8018 h 9898"/>
              <a:gd name="connsiteX13-3321" fmla="*/ 932 w 9876"/>
              <a:gd name="connsiteY13-3322" fmla="*/ 7835 h 9898"/>
              <a:gd name="connsiteX14-3323" fmla="*/ 901 w 9876"/>
              <a:gd name="connsiteY14-3324" fmla="*/ 7659 h 9898"/>
              <a:gd name="connsiteX15-3325" fmla="*/ 850 w 9876"/>
              <a:gd name="connsiteY15-3326" fmla="*/ 7489 h 9898"/>
              <a:gd name="connsiteX16-3327" fmla="*/ 785 w 9876"/>
              <a:gd name="connsiteY16-3328" fmla="*/ 7332 h 9898"/>
              <a:gd name="connsiteX17-3329" fmla="*/ 700 w 9876"/>
              <a:gd name="connsiteY17-3330" fmla="*/ 7183 h 9898"/>
              <a:gd name="connsiteX18-3331" fmla="*/ 649 w 9876"/>
              <a:gd name="connsiteY18-3332" fmla="*/ 7114 h 9898"/>
              <a:gd name="connsiteX19-3333" fmla="*/ 617 w 9876"/>
              <a:gd name="connsiteY19-3334" fmla="*/ 7074 h 9898"/>
              <a:gd name="connsiteX20-3335" fmla="*/ 550 w 9876"/>
              <a:gd name="connsiteY20-3336" fmla="*/ 7011 h 9898"/>
              <a:gd name="connsiteX21-3337" fmla="*/ 486 w 9876"/>
              <a:gd name="connsiteY21-3338" fmla="*/ 6965 h 9898"/>
              <a:gd name="connsiteX22-3339" fmla="*/ 422 w 9876"/>
              <a:gd name="connsiteY22-3340" fmla="*/ 6937 h 9898"/>
              <a:gd name="connsiteX23-3341" fmla="*/ 360 w 9876"/>
              <a:gd name="connsiteY23-3342" fmla="*/ 6926 h 9898"/>
              <a:gd name="connsiteX24-3343" fmla="*/ 300 w 9876"/>
              <a:gd name="connsiteY24-3344" fmla="*/ 6931 h 9898"/>
              <a:gd name="connsiteX25-3345" fmla="*/ 242 w 9876"/>
              <a:gd name="connsiteY25-3346" fmla="*/ 6950 h 9898"/>
              <a:gd name="connsiteX26-3347" fmla="*/ 189 w 9876"/>
              <a:gd name="connsiteY26-3348" fmla="*/ 6983 h 9898"/>
              <a:gd name="connsiteX27-3349" fmla="*/ 142 w 9876"/>
              <a:gd name="connsiteY27-3350" fmla="*/ 7029 h 9898"/>
              <a:gd name="connsiteX28-3351" fmla="*/ 100 w 9876"/>
              <a:gd name="connsiteY28-3352" fmla="*/ 7089 h 9898"/>
              <a:gd name="connsiteX29-3353" fmla="*/ 65 w 9876"/>
              <a:gd name="connsiteY29-3354" fmla="*/ 7160 h 9898"/>
              <a:gd name="connsiteX30-3355" fmla="*/ 35 w 9876"/>
              <a:gd name="connsiteY30-3356" fmla="*/ 7240 h 9898"/>
              <a:gd name="connsiteX31-3357" fmla="*/ 16 w 9876"/>
              <a:gd name="connsiteY31-3358" fmla="*/ 7332 h 9898"/>
              <a:gd name="connsiteX32-3359" fmla="*/ 3 w 9876"/>
              <a:gd name="connsiteY32-3360" fmla="*/ 7427 h 9898"/>
              <a:gd name="connsiteX33-3361" fmla="*/ 0 w 9876"/>
              <a:gd name="connsiteY33-3362" fmla="*/ 7533 h 9898"/>
              <a:gd name="connsiteX34-3363" fmla="*/ 7 w 9876"/>
              <a:gd name="connsiteY34-3364" fmla="*/ 7643 h 9898"/>
              <a:gd name="connsiteX35-3365" fmla="*/ 14 w 9876"/>
              <a:gd name="connsiteY35-3366" fmla="*/ 7700 h 9898"/>
              <a:gd name="connsiteX36-3367" fmla="*/ 29 w 9876"/>
              <a:gd name="connsiteY36-3368" fmla="*/ 7798 h 9898"/>
              <a:gd name="connsiteX37-3369" fmla="*/ 75 w 9876"/>
              <a:gd name="connsiteY37-3370" fmla="*/ 7983 h 9898"/>
              <a:gd name="connsiteX38-3371" fmla="*/ 136 w 9876"/>
              <a:gd name="connsiteY38-3372" fmla="*/ 8162 h 9898"/>
              <a:gd name="connsiteX39-3373" fmla="*/ 211 w 9876"/>
              <a:gd name="connsiteY39-3374" fmla="*/ 8334 h 9898"/>
              <a:gd name="connsiteX40-3375" fmla="*/ 300 w 9876"/>
              <a:gd name="connsiteY40-3376" fmla="*/ 8494 h 9898"/>
              <a:gd name="connsiteX41-3377" fmla="*/ 396 w 9876"/>
              <a:gd name="connsiteY41-3378" fmla="*/ 8646 h 9898"/>
              <a:gd name="connsiteX42-3379" fmla="*/ 504 w 9876"/>
              <a:gd name="connsiteY42-3380" fmla="*/ 8788 h 9898"/>
              <a:gd name="connsiteX43-3381" fmla="*/ 622 w 9876"/>
              <a:gd name="connsiteY43-3382" fmla="*/ 8920 h 9898"/>
              <a:gd name="connsiteX44-3383" fmla="*/ 745 w 9876"/>
              <a:gd name="connsiteY44-3384" fmla="*/ 9042 h 9898"/>
              <a:gd name="connsiteX45-3385" fmla="*/ 875 w 9876"/>
              <a:gd name="connsiteY45-3386" fmla="*/ 9148 h 9898"/>
              <a:gd name="connsiteX46-3387" fmla="*/ 1006 w 9876"/>
              <a:gd name="connsiteY46-3388" fmla="*/ 9241 h 9898"/>
              <a:gd name="connsiteX47-3389" fmla="*/ 1143 w 9876"/>
              <a:gd name="connsiteY47-3390" fmla="*/ 9323 h 9898"/>
              <a:gd name="connsiteX48-3391" fmla="*/ 1278 w 9876"/>
              <a:gd name="connsiteY48-3392" fmla="*/ 9391 h 9898"/>
              <a:gd name="connsiteX49-3393" fmla="*/ 1416 w 9876"/>
              <a:gd name="connsiteY49-3394" fmla="*/ 9443 h 9898"/>
              <a:gd name="connsiteX50-3395" fmla="*/ 1552 w 9876"/>
              <a:gd name="connsiteY50-3396" fmla="*/ 9477 h 9898"/>
              <a:gd name="connsiteX51-3397" fmla="*/ 1684 w 9876"/>
              <a:gd name="connsiteY51-3398" fmla="*/ 9499 h 9898"/>
              <a:gd name="connsiteX52-3399" fmla="*/ 1747 w 9876"/>
              <a:gd name="connsiteY52-3400" fmla="*/ 9500 h 9898"/>
              <a:gd name="connsiteX53-3401" fmla="*/ 1821 w 9876"/>
              <a:gd name="connsiteY53-3402" fmla="*/ 9499 h 9898"/>
              <a:gd name="connsiteX54-3403" fmla="*/ 1967 w 9876"/>
              <a:gd name="connsiteY54-3404" fmla="*/ 9476 h 9898"/>
              <a:gd name="connsiteX55-3405" fmla="*/ 2103 w 9876"/>
              <a:gd name="connsiteY55-3406" fmla="*/ 9427 h 9898"/>
              <a:gd name="connsiteX56-3407" fmla="*/ 2235 w 9876"/>
              <a:gd name="connsiteY56-3408" fmla="*/ 9352 h 9898"/>
              <a:gd name="connsiteX57-3409" fmla="*/ 2352 w 9876"/>
              <a:gd name="connsiteY57-3410" fmla="*/ 9254 h 9898"/>
              <a:gd name="connsiteX58-3411" fmla="*/ 2460 w 9876"/>
              <a:gd name="connsiteY58-3412" fmla="*/ 9126 h 9898"/>
              <a:gd name="connsiteX59-3413" fmla="*/ 2529 w 9876"/>
              <a:gd name="connsiteY59-3414" fmla="*/ 9017 h 9898"/>
              <a:gd name="connsiteX60-3415" fmla="*/ 2570 w 9876"/>
              <a:gd name="connsiteY60-3416" fmla="*/ 8935 h 9898"/>
              <a:gd name="connsiteX61-3417" fmla="*/ 2606 w 9876"/>
              <a:gd name="connsiteY61-3418" fmla="*/ 8847 h 9898"/>
              <a:gd name="connsiteX62-3419" fmla="*/ 2641 w 9876"/>
              <a:gd name="connsiteY62-3420" fmla="*/ 8753 h 9898"/>
              <a:gd name="connsiteX63-3421" fmla="*/ 2654 w 9876"/>
              <a:gd name="connsiteY63-3422" fmla="*/ 8702 h 9898"/>
              <a:gd name="connsiteX64-3423" fmla="*/ 2672 w 9876"/>
              <a:gd name="connsiteY64-3424" fmla="*/ 8623 h 9898"/>
              <a:gd name="connsiteX65-3425" fmla="*/ 2702 w 9876"/>
              <a:gd name="connsiteY65-3426" fmla="*/ 8466 h 9898"/>
              <a:gd name="connsiteX66-3427" fmla="*/ 2716 w 9876"/>
              <a:gd name="connsiteY66-3428" fmla="*/ 8319 h 9898"/>
              <a:gd name="connsiteX67-3429" fmla="*/ 2720 w 9876"/>
              <a:gd name="connsiteY67-3430" fmla="*/ 8176 h 9898"/>
              <a:gd name="connsiteX68-3431" fmla="*/ 2712 w 9876"/>
              <a:gd name="connsiteY68-3432" fmla="*/ 8040 h 9898"/>
              <a:gd name="connsiteX69-3433" fmla="*/ 2693 w 9876"/>
              <a:gd name="connsiteY69-3434" fmla="*/ 7907 h 9898"/>
              <a:gd name="connsiteX70-3435" fmla="*/ 2667 w 9876"/>
              <a:gd name="connsiteY70-3436" fmla="*/ 7775 h 9898"/>
              <a:gd name="connsiteX71-3437" fmla="*/ 2632 w 9876"/>
              <a:gd name="connsiteY71-3438" fmla="*/ 7649 h 9898"/>
              <a:gd name="connsiteX72-3439" fmla="*/ 2568 w 9876"/>
              <a:gd name="connsiteY72-3440" fmla="*/ 7463 h 9898"/>
              <a:gd name="connsiteX73-3441" fmla="*/ 2465 w 9876"/>
              <a:gd name="connsiteY73-3442" fmla="*/ 7219 h 9898"/>
              <a:gd name="connsiteX74-3443" fmla="*/ 2290 w 9876"/>
              <a:gd name="connsiteY74-3444" fmla="*/ 6857 h 9898"/>
              <a:gd name="connsiteX75-3445" fmla="*/ 2172 w 9876"/>
              <a:gd name="connsiteY75-3446" fmla="*/ 6604 h 9898"/>
              <a:gd name="connsiteX76-3447" fmla="*/ 2007 w 9876"/>
              <a:gd name="connsiteY76-3448" fmla="*/ 6262 h 9898"/>
              <a:gd name="connsiteX77-3449" fmla="*/ 1707 w 9876"/>
              <a:gd name="connsiteY77-3450" fmla="*/ 5639 h 9898"/>
              <a:gd name="connsiteX78-3451" fmla="*/ 1559 w 9876"/>
              <a:gd name="connsiteY78-3452" fmla="*/ 5301 h 9898"/>
              <a:gd name="connsiteX79-3453" fmla="*/ 1466 w 9876"/>
              <a:gd name="connsiteY79-3454" fmla="*/ 5070 h 9898"/>
              <a:gd name="connsiteX80-3455" fmla="*/ 1382 w 9876"/>
              <a:gd name="connsiteY80-3456" fmla="*/ 4836 h 9898"/>
              <a:gd name="connsiteX81-3457" fmla="*/ 1311 w 9876"/>
              <a:gd name="connsiteY81-3458" fmla="*/ 4601 h 9898"/>
              <a:gd name="connsiteX82-3459" fmla="*/ 1256 w 9876"/>
              <a:gd name="connsiteY82-3460" fmla="*/ 4363 h 9898"/>
              <a:gd name="connsiteX83-3461" fmla="*/ 1217 w 9876"/>
              <a:gd name="connsiteY83-3462" fmla="*/ 4130 h 9898"/>
              <a:gd name="connsiteX84-3463" fmla="*/ 1198 w 9876"/>
              <a:gd name="connsiteY84-3464" fmla="*/ 3900 h 9898"/>
              <a:gd name="connsiteX85-3465" fmla="*/ 1201 w 9876"/>
              <a:gd name="connsiteY85-3466" fmla="*/ 3730 h 9898"/>
              <a:gd name="connsiteX86-3467" fmla="*/ 1210 w 9876"/>
              <a:gd name="connsiteY86-3468" fmla="*/ 3622 h 9898"/>
              <a:gd name="connsiteX87-3469" fmla="*/ 1226 w 9876"/>
              <a:gd name="connsiteY87-3470" fmla="*/ 3512 h 9898"/>
              <a:gd name="connsiteX88-3471" fmla="*/ 1251 w 9876"/>
              <a:gd name="connsiteY88-3472" fmla="*/ 3406 h 9898"/>
              <a:gd name="connsiteX89-3473" fmla="*/ 1280 w 9876"/>
              <a:gd name="connsiteY89-3474" fmla="*/ 3302 h 9898"/>
              <a:gd name="connsiteX90-3475" fmla="*/ 1320 w 9876"/>
              <a:gd name="connsiteY90-3476" fmla="*/ 3200 h 9898"/>
              <a:gd name="connsiteX91-3477" fmla="*/ 1342 w 9876"/>
              <a:gd name="connsiteY91-3478" fmla="*/ 3152 h 9898"/>
              <a:gd name="connsiteX92-3479" fmla="*/ 1375 w 9876"/>
              <a:gd name="connsiteY92-3480" fmla="*/ 3081 h 9898"/>
              <a:gd name="connsiteX93-3481" fmla="*/ 1452 w 9876"/>
              <a:gd name="connsiteY93-3482" fmla="*/ 2963 h 9898"/>
              <a:gd name="connsiteX94-3483" fmla="*/ 1541 w 9876"/>
              <a:gd name="connsiteY94-3484" fmla="*/ 2859 h 9898"/>
              <a:gd name="connsiteX95-3485" fmla="*/ 1636 w 9876"/>
              <a:gd name="connsiteY95-3486" fmla="*/ 2773 h 9898"/>
              <a:gd name="connsiteX96-3487" fmla="*/ 1740 w 9876"/>
              <a:gd name="connsiteY96-3488" fmla="*/ 2702 h 9898"/>
              <a:gd name="connsiteX97-3489" fmla="*/ 1851 w 9876"/>
              <a:gd name="connsiteY97-3490" fmla="*/ 2644 h 9898"/>
              <a:gd name="connsiteX98-3491" fmla="*/ 1967 w 9876"/>
              <a:gd name="connsiteY98-3492" fmla="*/ 2604 h 9898"/>
              <a:gd name="connsiteX99-3493" fmla="*/ 2084 w 9876"/>
              <a:gd name="connsiteY99-3494" fmla="*/ 2575 h 9898"/>
              <a:gd name="connsiteX100-3495" fmla="*/ 2206 w 9876"/>
              <a:gd name="connsiteY100-3496" fmla="*/ 2559 h 9898"/>
              <a:gd name="connsiteX101-3497" fmla="*/ 2330 w 9876"/>
              <a:gd name="connsiteY101-3498" fmla="*/ 2554 h 9898"/>
              <a:gd name="connsiteX102-3499" fmla="*/ 2454 w 9876"/>
              <a:gd name="connsiteY102-3500" fmla="*/ 2560 h 9898"/>
              <a:gd name="connsiteX103-3501" fmla="*/ 2575 w 9876"/>
              <a:gd name="connsiteY103-3502" fmla="*/ 2577 h 9898"/>
              <a:gd name="connsiteX104-3503" fmla="*/ 2693 w 9876"/>
              <a:gd name="connsiteY104-3504" fmla="*/ 2604 h 9898"/>
              <a:gd name="connsiteX105-3505" fmla="*/ 2809 w 9876"/>
              <a:gd name="connsiteY105-3506" fmla="*/ 2638 h 9898"/>
              <a:gd name="connsiteX106-3507" fmla="*/ 2920 w 9876"/>
              <a:gd name="connsiteY106-3508" fmla="*/ 2680 h 9898"/>
              <a:gd name="connsiteX107-3509" fmla="*/ 3023 w 9876"/>
              <a:gd name="connsiteY107-3510" fmla="*/ 2732 h 9898"/>
              <a:gd name="connsiteX108-3511" fmla="*/ 3074 w 9876"/>
              <a:gd name="connsiteY108-3512" fmla="*/ 2760 h 9898"/>
              <a:gd name="connsiteX109-3513" fmla="*/ 3129 w 9876"/>
              <a:gd name="connsiteY109-3514" fmla="*/ 2793 h 9898"/>
              <a:gd name="connsiteX110-3515" fmla="*/ 3241 w 9876"/>
              <a:gd name="connsiteY110-3516" fmla="*/ 2869 h 9898"/>
              <a:gd name="connsiteX111-3517" fmla="*/ 3347 w 9876"/>
              <a:gd name="connsiteY111-3518" fmla="*/ 2954 h 9898"/>
              <a:gd name="connsiteX112-3519" fmla="*/ 3452 w 9876"/>
              <a:gd name="connsiteY112-3520" fmla="*/ 3044 h 9898"/>
              <a:gd name="connsiteX113-3521" fmla="*/ 3603 w 9876"/>
              <a:gd name="connsiteY113-3522" fmla="*/ 3196 h 9898"/>
              <a:gd name="connsiteX114-3523" fmla="*/ 3794 w 9876"/>
              <a:gd name="connsiteY114-3524" fmla="*/ 3422 h 9898"/>
              <a:gd name="connsiteX115-3525" fmla="*/ 3966 w 9876"/>
              <a:gd name="connsiteY115-3526" fmla="*/ 3671 h 9898"/>
              <a:gd name="connsiteX116-3527" fmla="*/ 4124 w 9876"/>
              <a:gd name="connsiteY116-3528" fmla="*/ 3941 h 9898"/>
              <a:gd name="connsiteX117-3529" fmla="*/ 4267 w 9876"/>
              <a:gd name="connsiteY117-3530" fmla="*/ 4227 h 9898"/>
              <a:gd name="connsiteX118-3531" fmla="*/ 4387 w 9876"/>
              <a:gd name="connsiteY118-3532" fmla="*/ 4525 h 9898"/>
              <a:gd name="connsiteX119-3533" fmla="*/ 4438 w 9876"/>
              <a:gd name="connsiteY119-3534" fmla="*/ 4682 h 9898"/>
              <a:gd name="connsiteX120-3535" fmla="*/ 4478 w 9876"/>
              <a:gd name="connsiteY120-3536" fmla="*/ 4796 h 9898"/>
              <a:gd name="connsiteX121-3537" fmla="*/ 4542 w 9876"/>
              <a:gd name="connsiteY121-3538" fmla="*/ 5032 h 9898"/>
              <a:gd name="connsiteX122-3539" fmla="*/ 4595 w 9876"/>
              <a:gd name="connsiteY122-3540" fmla="*/ 5270 h 9898"/>
              <a:gd name="connsiteX123-3541" fmla="*/ 4639 w 9876"/>
              <a:gd name="connsiteY123-3542" fmla="*/ 5510 h 9898"/>
              <a:gd name="connsiteX124-3543" fmla="*/ 4697 w 9876"/>
              <a:gd name="connsiteY124-3544" fmla="*/ 5876 h 9898"/>
              <a:gd name="connsiteX125-3545" fmla="*/ 4769 w 9876"/>
              <a:gd name="connsiteY125-3546" fmla="*/ 6363 h 9898"/>
              <a:gd name="connsiteX126-3547" fmla="*/ 4827 w 9876"/>
              <a:gd name="connsiteY126-3548" fmla="*/ 6725 h 9898"/>
              <a:gd name="connsiteX127-3549" fmla="*/ 4872 w 9876"/>
              <a:gd name="connsiteY127-3550" fmla="*/ 6963 h 9898"/>
              <a:gd name="connsiteX128-3551" fmla="*/ 4926 w 9876"/>
              <a:gd name="connsiteY128-3552" fmla="*/ 7195 h 9898"/>
              <a:gd name="connsiteX129-3553" fmla="*/ 4989 w 9876"/>
              <a:gd name="connsiteY129-3554" fmla="*/ 7424 h 9898"/>
              <a:gd name="connsiteX130-3555" fmla="*/ 5064 w 9876"/>
              <a:gd name="connsiteY130-3556" fmla="*/ 7648 h 9898"/>
              <a:gd name="connsiteX131-3557" fmla="*/ 5153 w 9876"/>
              <a:gd name="connsiteY131-3558" fmla="*/ 7861 h 9898"/>
              <a:gd name="connsiteX132-3559" fmla="*/ 5262 w 9876"/>
              <a:gd name="connsiteY132-3560" fmla="*/ 8069 h 9898"/>
              <a:gd name="connsiteX133-3561" fmla="*/ 5387 w 9876"/>
              <a:gd name="connsiteY133-3562" fmla="*/ 8266 h 9898"/>
              <a:gd name="connsiteX134-3563" fmla="*/ 5458 w 9876"/>
              <a:gd name="connsiteY134-3564" fmla="*/ 8361 h 9898"/>
              <a:gd name="connsiteX135-3565" fmla="*/ 5489 w 9876"/>
              <a:gd name="connsiteY135-3566" fmla="*/ 8400 h 9898"/>
              <a:gd name="connsiteX136-3567" fmla="*/ 5556 w 9876"/>
              <a:gd name="connsiteY136-3568" fmla="*/ 8471 h 9898"/>
              <a:gd name="connsiteX137-3569" fmla="*/ 5622 w 9876"/>
              <a:gd name="connsiteY137-3570" fmla="*/ 8532 h 9898"/>
              <a:gd name="connsiteX138-3571" fmla="*/ 5691 w 9876"/>
              <a:gd name="connsiteY138-3572" fmla="*/ 8586 h 9898"/>
              <a:gd name="connsiteX139-3573" fmla="*/ 5758 w 9876"/>
              <a:gd name="connsiteY139-3574" fmla="*/ 8626 h 9898"/>
              <a:gd name="connsiteX140-3575" fmla="*/ 5828 w 9876"/>
              <a:gd name="connsiteY140-3576" fmla="*/ 8656 h 9898"/>
              <a:gd name="connsiteX141-3577" fmla="*/ 5897 w 9876"/>
              <a:gd name="connsiteY141-3578" fmla="*/ 8679 h 9898"/>
              <a:gd name="connsiteX142-3579" fmla="*/ 5968 w 9876"/>
              <a:gd name="connsiteY142-3580" fmla="*/ 8691 h 9898"/>
              <a:gd name="connsiteX143-3581" fmla="*/ 6038 w 9876"/>
              <a:gd name="connsiteY143-3582" fmla="*/ 8691 h 9898"/>
              <a:gd name="connsiteX144-3583" fmla="*/ 6108 w 9876"/>
              <a:gd name="connsiteY144-3584" fmla="*/ 8683 h 9898"/>
              <a:gd name="connsiteX145-3585" fmla="*/ 6178 w 9876"/>
              <a:gd name="connsiteY145-3586" fmla="*/ 8662 h 9898"/>
              <a:gd name="connsiteX146-3587" fmla="*/ 6248 w 9876"/>
              <a:gd name="connsiteY146-3588" fmla="*/ 8634 h 9898"/>
              <a:gd name="connsiteX147-3589" fmla="*/ 6318 w 9876"/>
              <a:gd name="connsiteY147-3590" fmla="*/ 8597 h 9898"/>
              <a:gd name="connsiteX148-3591" fmla="*/ 6386 w 9876"/>
              <a:gd name="connsiteY148-3592" fmla="*/ 8546 h 9898"/>
              <a:gd name="connsiteX149-3593" fmla="*/ 6454 w 9876"/>
              <a:gd name="connsiteY149-3594" fmla="*/ 8488 h 9898"/>
              <a:gd name="connsiteX150-3595" fmla="*/ 6521 w 9876"/>
              <a:gd name="connsiteY150-3596" fmla="*/ 8418 h 9898"/>
              <a:gd name="connsiteX151-3597" fmla="*/ 6555 w 9876"/>
              <a:gd name="connsiteY151-3598" fmla="*/ 8380 h 9898"/>
              <a:gd name="connsiteX152-3599" fmla="*/ 6584 w 9876"/>
              <a:gd name="connsiteY152-3600" fmla="*/ 8344 h 9898"/>
              <a:gd name="connsiteX153-3601" fmla="*/ 6638 w 9876"/>
              <a:gd name="connsiteY153-3602" fmla="*/ 8269 h 9898"/>
              <a:gd name="connsiteX154-3603" fmla="*/ 6682 w 9876"/>
              <a:gd name="connsiteY154-3604" fmla="*/ 8188 h 9898"/>
              <a:gd name="connsiteX155-3605" fmla="*/ 6721 w 9876"/>
              <a:gd name="connsiteY155-3606" fmla="*/ 8104 h 9898"/>
              <a:gd name="connsiteX156-3607" fmla="*/ 6768 w 9876"/>
              <a:gd name="connsiteY156-3608" fmla="*/ 7975 h 9898"/>
              <a:gd name="connsiteX157-3609" fmla="*/ 6815 w 9876"/>
              <a:gd name="connsiteY157-3610" fmla="*/ 7792 h 9898"/>
              <a:gd name="connsiteX158-3611" fmla="*/ 6845 w 9876"/>
              <a:gd name="connsiteY158-3612" fmla="*/ 7602 h 9898"/>
              <a:gd name="connsiteX159-3613" fmla="*/ 6864 w 9876"/>
              <a:gd name="connsiteY159-3614" fmla="*/ 7404 h 9898"/>
              <a:gd name="connsiteX160-3615" fmla="*/ 6880 w 9876"/>
              <a:gd name="connsiteY160-3616" fmla="*/ 7103 h 9898"/>
              <a:gd name="connsiteX161-3617" fmla="*/ 6888 w 9876"/>
              <a:gd name="connsiteY161-3618" fmla="*/ 6902 h 9898"/>
              <a:gd name="connsiteX162-3619" fmla="*/ 6900 w 9876"/>
              <a:gd name="connsiteY162-3620" fmla="*/ 6631 h 9898"/>
              <a:gd name="connsiteX163-3621" fmla="*/ 6914 w 9876"/>
              <a:gd name="connsiteY163-3622" fmla="*/ 6085 h 9898"/>
              <a:gd name="connsiteX164-3623" fmla="*/ 6914 w 9876"/>
              <a:gd name="connsiteY164-3624" fmla="*/ 5538 h 9898"/>
              <a:gd name="connsiteX165-3625" fmla="*/ 6903 w 9876"/>
              <a:gd name="connsiteY165-3626" fmla="*/ 4994 h 9898"/>
              <a:gd name="connsiteX166-3627" fmla="*/ 6894 w 9876"/>
              <a:gd name="connsiteY166-3628" fmla="*/ 4721 h 9898"/>
              <a:gd name="connsiteX167-3629" fmla="*/ 6891 w 9876"/>
              <a:gd name="connsiteY167-3630" fmla="*/ 4658 h 9898"/>
              <a:gd name="connsiteX168-3631" fmla="*/ 6879 w 9876"/>
              <a:gd name="connsiteY168-3632" fmla="*/ 4525 h 9898"/>
              <a:gd name="connsiteX169-3633" fmla="*/ 6860 w 9876"/>
              <a:gd name="connsiteY169-3634" fmla="*/ 4399 h 9898"/>
              <a:gd name="connsiteX170-3635" fmla="*/ 6830 w 9876"/>
              <a:gd name="connsiteY170-3636" fmla="*/ 4276 h 9898"/>
              <a:gd name="connsiteX171-3637" fmla="*/ 6800 w 9876"/>
              <a:gd name="connsiteY171-3638" fmla="*/ 4156 h 9898"/>
              <a:gd name="connsiteX172-3639" fmla="*/ 6759 w 9876"/>
              <a:gd name="connsiteY172-3640" fmla="*/ 4041 h 9898"/>
              <a:gd name="connsiteX173-3641" fmla="*/ 6712 w 9876"/>
              <a:gd name="connsiteY173-3642" fmla="*/ 3930 h 9898"/>
              <a:gd name="connsiteX174-3643" fmla="*/ 6660 w 9876"/>
              <a:gd name="connsiteY174-3644" fmla="*/ 3826 h 9898"/>
              <a:gd name="connsiteX175-3645" fmla="*/ 6601 w 9876"/>
              <a:gd name="connsiteY175-3646" fmla="*/ 3730 h 9898"/>
              <a:gd name="connsiteX176-3647" fmla="*/ 6537 w 9876"/>
              <a:gd name="connsiteY176-3648" fmla="*/ 3642 h 9898"/>
              <a:gd name="connsiteX177-3649" fmla="*/ 6466 w 9876"/>
              <a:gd name="connsiteY177-3650" fmla="*/ 3563 h 9898"/>
              <a:gd name="connsiteX178-3651" fmla="*/ 6390 w 9876"/>
              <a:gd name="connsiteY178-3652" fmla="*/ 3492 h 9898"/>
              <a:gd name="connsiteX179-3653" fmla="*/ 6311 w 9876"/>
              <a:gd name="connsiteY179-3654" fmla="*/ 3434 h 9898"/>
              <a:gd name="connsiteX180-3655" fmla="*/ 6226 w 9876"/>
              <a:gd name="connsiteY180-3656" fmla="*/ 3382 h 9898"/>
              <a:gd name="connsiteX181-3657" fmla="*/ 6135 w 9876"/>
              <a:gd name="connsiteY181-3658" fmla="*/ 3347 h 9898"/>
              <a:gd name="connsiteX182-3659" fmla="*/ 6039 w 9876"/>
              <a:gd name="connsiteY182-3660" fmla="*/ 3324 h 9898"/>
              <a:gd name="connsiteX183-3661" fmla="*/ 5989 w 9876"/>
              <a:gd name="connsiteY183-3662" fmla="*/ 3319 h 9898"/>
              <a:gd name="connsiteX184-3663" fmla="*/ 5964 w 9876"/>
              <a:gd name="connsiteY184-3664" fmla="*/ 3318 h 9898"/>
              <a:gd name="connsiteX185-3665" fmla="*/ 5912 w 9876"/>
              <a:gd name="connsiteY185-3666" fmla="*/ 3323 h 9898"/>
              <a:gd name="connsiteX186-3667" fmla="*/ 5860 w 9876"/>
              <a:gd name="connsiteY186-3668" fmla="*/ 3337 h 9898"/>
              <a:gd name="connsiteX187-3669" fmla="*/ 5811 w 9876"/>
              <a:gd name="connsiteY187-3670" fmla="*/ 3362 h 9898"/>
              <a:gd name="connsiteX188-3671" fmla="*/ 5765 w 9876"/>
              <a:gd name="connsiteY188-3672" fmla="*/ 3398 h 9898"/>
              <a:gd name="connsiteX189-3673" fmla="*/ 5724 w 9876"/>
              <a:gd name="connsiteY189-3674" fmla="*/ 3443 h 9898"/>
              <a:gd name="connsiteX190-3675" fmla="*/ 5692 w 9876"/>
              <a:gd name="connsiteY190-3676" fmla="*/ 3495 h 9898"/>
              <a:gd name="connsiteX191-3677" fmla="*/ 5667 w 9876"/>
              <a:gd name="connsiteY191-3678" fmla="*/ 3555 h 9898"/>
              <a:gd name="connsiteX192-3679" fmla="*/ 5658 w 9876"/>
              <a:gd name="connsiteY192-3680" fmla="*/ 3588 h 9898"/>
              <a:gd name="connsiteX193-3681" fmla="*/ 5654 w 9876"/>
              <a:gd name="connsiteY193-3682" fmla="*/ 3616 h 9898"/>
              <a:gd name="connsiteX194-3683" fmla="*/ 5648 w 9876"/>
              <a:gd name="connsiteY194-3684" fmla="*/ 3668 h 9898"/>
              <a:gd name="connsiteX195-3685" fmla="*/ 5653 w 9876"/>
              <a:gd name="connsiteY195-3686" fmla="*/ 3749 h 9898"/>
              <a:gd name="connsiteX196-3687" fmla="*/ 5674 w 9876"/>
              <a:gd name="connsiteY196-3688" fmla="*/ 3856 h 9898"/>
              <a:gd name="connsiteX197-3689" fmla="*/ 5714 w 9876"/>
              <a:gd name="connsiteY197-3690" fmla="*/ 3950 h 9898"/>
              <a:gd name="connsiteX198-3691" fmla="*/ 5739 w 9876"/>
              <a:gd name="connsiteY198-3692" fmla="*/ 3993 h 9898"/>
              <a:gd name="connsiteX199-3693" fmla="*/ 5787 w 9876"/>
              <a:gd name="connsiteY199-3694" fmla="*/ 4065 h 9898"/>
              <a:gd name="connsiteX200-3695" fmla="*/ 5886 w 9876"/>
              <a:gd name="connsiteY200-3696" fmla="*/ 4186 h 9898"/>
              <a:gd name="connsiteX201-3697" fmla="*/ 5986 w 9876"/>
              <a:gd name="connsiteY201-3698" fmla="*/ 4285 h 9898"/>
              <a:gd name="connsiteX202-3699" fmla="*/ 6091 w 9876"/>
              <a:gd name="connsiteY202-3700" fmla="*/ 4363 h 9898"/>
              <a:gd name="connsiteX203-3701" fmla="*/ 6194 w 9876"/>
              <a:gd name="connsiteY203-3702" fmla="*/ 4415 h 9898"/>
              <a:gd name="connsiteX204-3703" fmla="*/ 6301 w 9876"/>
              <a:gd name="connsiteY204-3704" fmla="*/ 4448 h 9898"/>
              <a:gd name="connsiteX205-3705" fmla="*/ 6408 w 9876"/>
              <a:gd name="connsiteY205-3706" fmla="*/ 4461 h 9898"/>
              <a:gd name="connsiteX206-3707" fmla="*/ 6514 w 9876"/>
              <a:gd name="connsiteY206-3708" fmla="*/ 4451 h 9898"/>
              <a:gd name="connsiteX207-3709" fmla="*/ 6620 w 9876"/>
              <a:gd name="connsiteY207-3710" fmla="*/ 4426 h 9898"/>
              <a:gd name="connsiteX208-3711" fmla="*/ 6726 w 9876"/>
              <a:gd name="connsiteY208-3712" fmla="*/ 4381 h 9898"/>
              <a:gd name="connsiteX209-3713" fmla="*/ 6829 w 9876"/>
              <a:gd name="connsiteY209-3714" fmla="*/ 4324 h 9898"/>
              <a:gd name="connsiteX210-3715" fmla="*/ 6931 w 9876"/>
              <a:gd name="connsiteY210-3716" fmla="*/ 4247 h 9898"/>
              <a:gd name="connsiteX211-3717" fmla="*/ 7028 w 9876"/>
              <a:gd name="connsiteY211-3718" fmla="*/ 4157 h 9898"/>
              <a:gd name="connsiteX212-3719" fmla="*/ 7124 w 9876"/>
              <a:gd name="connsiteY212-3720" fmla="*/ 4054 h 9898"/>
              <a:gd name="connsiteX213-3721" fmla="*/ 7215 w 9876"/>
              <a:gd name="connsiteY213-3722" fmla="*/ 3939 h 9898"/>
              <a:gd name="connsiteX214-3723" fmla="*/ 7299 w 9876"/>
              <a:gd name="connsiteY214-3724" fmla="*/ 3811 h 9898"/>
              <a:gd name="connsiteX215-3725" fmla="*/ 7341 w 9876"/>
              <a:gd name="connsiteY215-3726" fmla="*/ 3743 h 9898"/>
              <a:gd name="connsiteX216-3727" fmla="*/ 7413 w 9876"/>
              <a:gd name="connsiteY216-3728" fmla="*/ 3617 h 9898"/>
              <a:gd name="connsiteX217-3729" fmla="*/ 7545 w 9876"/>
              <a:gd name="connsiteY217-3730" fmla="*/ 3349 h 9898"/>
              <a:gd name="connsiteX218-3731" fmla="*/ 7658 w 9876"/>
              <a:gd name="connsiteY218-3732" fmla="*/ 3063 h 9898"/>
              <a:gd name="connsiteX219-3733" fmla="*/ 7728 w 9876"/>
              <a:gd name="connsiteY219-3734" fmla="*/ 2841 h 9898"/>
              <a:gd name="connsiteX220-3735" fmla="*/ 7770 w 9876"/>
              <a:gd name="connsiteY220-3736" fmla="*/ 2689 h 9898"/>
              <a:gd name="connsiteX221-3737" fmla="*/ 7802 w 9876"/>
              <a:gd name="connsiteY221-3738" fmla="*/ 2535 h 9898"/>
              <a:gd name="connsiteX222-3739" fmla="*/ 7833 w 9876"/>
              <a:gd name="connsiteY222-3740" fmla="*/ 2376 h 9898"/>
              <a:gd name="connsiteX223-3741" fmla="*/ 7853 w 9876"/>
              <a:gd name="connsiteY223-3742" fmla="*/ 2219 h 9898"/>
              <a:gd name="connsiteX224-3743" fmla="*/ 7866 w 9876"/>
              <a:gd name="connsiteY224-3744" fmla="*/ 2059 h 9898"/>
              <a:gd name="connsiteX225-3745" fmla="*/ 7874 w 9876"/>
              <a:gd name="connsiteY225-3746" fmla="*/ 1898 h 9898"/>
              <a:gd name="connsiteX226-3747" fmla="*/ 7872 w 9876"/>
              <a:gd name="connsiteY226-3748" fmla="*/ 1737 h 9898"/>
              <a:gd name="connsiteX227-3749" fmla="*/ 7864 w 9876"/>
              <a:gd name="connsiteY227-3750" fmla="*/ 1575 h 9898"/>
              <a:gd name="connsiteX228-3751" fmla="*/ 7850 w 9876"/>
              <a:gd name="connsiteY228-3752" fmla="*/ 1414 h 9898"/>
              <a:gd name="connsiteX229-3753" fmla="*/ 7839 w 9876"/>
              <a:gd name="connsiteY229-3754" fmla="*/ 1334 h 9898"/>
              <a:gd name="connsiteX230-3755" fmla="*/ 7818 w 9876"/>
              <a:gd name="connsiteY230-3756" fmla="*/ 1224 h 9898"/>
              <a:gd name="connsiteX231-3757" fmla="*/ 7794 w 9876"/>
              <a:gd name="connsiteY231-3758" fmla="*/ 1044 h 9898"/>
              <a:gd name="connsiteX232-3759" fmla="*/ 7785 w 9876"/>
              <a:gd name="connsiteY232-3760" fmla="*/ 921 h 9898"/>
              <a:gd name="connsiteX233-3761" fmla="*/ 7787 w 9876"/>
              <a:gd name="connsiteY233-3762" fmla="*/ 803 h 9898"/>
              <a:gd name="connsiteX234-3763" fmla="*/ 7805 w 9876"/>
              <a:gd name="connsiteY234-3764" fmla="*/ 691 h 9898"/>
              <a:gd name="connsiteX235-3765" fmla="*/ 7836 w 9876"/>
              <a:gd name="connsiteY235-3766" fmla="*/ 617 h 9898"/>
              <a:gd name="connsiteX236-3767" fmla="*/ 7859 w 9876"/>
              <a:gd name="connsiteY236-3768" fmla="*/ 570 h 9898"/>
              <a:gd name="connsiteX237-3769" fmla="*/ 7893 w 9876"/>
              <a:gd name="connsiteY237-3770" fmla="*/ 531 h 9898"/>
              <a:gd name="connsiteX238-3771" fmla="*/ 7930 w 9876"/>
              <a:gd name="connsiteY238-3772" fmla="*/ 495 h 9898"/>
              <a:gd name="connsiteX239-3773" fmla="*/ 7950 w 9876"/>
              <a:gd name="connsiteY239-3774" fmla="*/ 481 h 9898"/>
              <a:gd name="connsiteX240-3775" fmla="*/ 7988 w 9876"/>
              <a:gd name="connsiteY240-3776" fmla="*/ 461 h 9898"/>
              <a:gd name="connsiteX241-3777" fmla="*/ 8058 w 9876"/>
              <a:gd name="connsiteY241-3778" fmla="*/ 447 h 9898"/>
              <a:gd name="connsiteX242-3779" fmla="*/ 8127 w 9876"/>
              <a:gd name="connsiteY242-3780" fmla="*/ 456 h 9898"/>
              <a:gd name="connsiteX243-3781" fmla="*/ 8198 w 9876"/>
              <a:gd name="connsiteY243-3782" fmla="*/ 488 h 9898"/>
              <a:gd name="connsiteX244-3783" fmla="*/ 8266 w 9876"/>
              <a:gd name="connsiteY244-3784" fmla="*/ 536 h 9898"/>
              <a:gd name="connsiteX245-3785" fmla="*/ 8328 w 9876"/>
              <a:gd name="connsiteY245-3786" fmla="*/ 598 h 9898"/>
              <a:gd name="connsiteX246-3787" fmla="*/ 8385 w 9876"/>
              <a:gd name="connsiteY246-3788" fmla="*/ 669 h 9898"/>
              <a:gd name="connsiteX247-3789" fmla="*/ 8432 w 9876"/>
              <a:gd name="connsiteY247-3790" fmla="*/ 740 h 9898"/>
              <a:gd name="connsiteX248-3791" fmla="*/ 8453 w 9876"/>
              <a:gd name="connsiteY248-3792" fmla="*/ 777 h 9898"/>
              <a:gd name="connsiteX249-3793" fmla="*/ 8538 w 9876"/>
              <a:gd name="connsiteY249-3794" fmla="*/ 953 h 9898"/>
              <a:gd name="connsiteX250-3795" fmla="*/ 8683 w 9876"/>
              <a:gd name="connsiteY250-3796" fmla="*/ 1242 h 9898"/>
              <a:gd name="connsiteX251-3797" fmla="*/ 8758 w 9876"/>
              <a:gd name="connsiteY251-3798" fmla="*/ 1370 h 9898"/>
              <a:gd name="connsiteX252-3799" fmla="*/ 8814 w 9876"/>
              <a:gd name="connsiteY252-3800" fmla="*/ 1445 h 9898"/>
              <a:gd name="connsiteX253-3801" fmla="*/ 8871 w 9876"/>
              <a:gd name="connsiteY253-3802" fmla="*/ 1511 h 9898"/>
              <a:gd name="connsiteX254-3803" fmla="*/ 8927 w 9876"/>
              <a:gd name="connsiteY254-3804" fmla="*/ 1560 h 9898"/>
              <a:gd name="connsiteX255-3805" fmla="*/ 8990 w 9876"/>
              <a:gd name="connsiteY255-3806" fmla="*/ 1592 h 9898"/>
              <a:gd name="connsiteX256-3807" fmla="*/ 9054 w 9876"/>
              <a:gd name="connsiteY256-3808" fmla="*/ 1605 h 9898"/>
              <a:gd name="connsiteX257-3809" fmla="*/ 9121 w 9876"/>
              <a:gd name="connsiteY257-3810" fmla="*/ 1597 h 9898"/>
              <a:gd name="connsiteX258-3811" fmla="*/ 9193 w 9876"/>
              <a:gd name="connsiteY258-3812" fmla="*/ 1565 h 9898"/>
              <a:gd name="connsiteX259-3813" fmla="*/ 9268 w 9876"/>
              <a:gd name="connsiteY259-3814" fmla="*/ 1504 h 9898"/>
              <a:gd name="connsiteX260-3815" fmla="*/ 9346 w 9876"/>
              <a:gd name="connsiteY260-3816" fmla="*/ 1412 h 9898"/>
              <a:gd name="connsiteX261-3817" fmla="*/ 9386 w 9876"/>
              <a:gd name="connsiteY261-3818" fmla="*/ 1354 h 9898"/>
              <a:gd name="connsiteX262-3819" fmla="*/ 9426 w 9876"/>
              <a:gd name="connsiteY262-3820" fmla="*/ 1289 h 9898"/>
              <a:gd name="connsiteX263-3821" fmla="*/ 9495 w 9876"/>
              <a:gd name="connsiteY263-3822" fmla="*/ 1149 h 9898"/>
              <a:gd name="connsiteX264-3823" fmla="*/ 9552 w 9876"/>
              <a:gd name="connsiteY264-3824" fmla="*/ 995 h 9898"/>
              <a:gd name="connsiteX265-3825" fmla="*/ 9601 w 9876"/>
              <a:gd name="connsiteY265-3826" fmla="*/ 836 h 9898"/>
              <a:gd name="connsiteX266-3827" fmla="*/ 9622 w 9876"/>
              <a:gd name="connsiteY266-3828" fmla="*/ 756 h 9898"/>
              <a:gd name="connsiteX267-3829" fmla="*/ 9674 w 9876"/>
              <a:gd name="connsiteY267-3830" fmla="*/ 564 h 9898"/>
              <a:gd name="connsiteX268-3831" fmla="*/ 9761 w 9876"/>
              <a:gd name="connsiteY268-3832" fmla="*/ 269 h 9898"/>
              <a:gd name="connsiteX269-3833" fmla="*/ 9832 w 9876"/>
              <a:gd name="connsiteY269-3834" fmla="*/ 85 h 9898"/>
              <a:gd name="connsiteX270-3835" fmla="*/ 9876 w 9876"/>
              <a:gd name="connsiteY270-3836" fmla="*/ 0 h 9898"/>
              <a:gd name="connsiteX0-3837" fmla="*/ 177 w 10000"/>
              <a:gd name="connsiteY0-3838" fmla="*/ 9883 h 9883"/>
              <a:gd name="connsiteX1-3839" fmla="*/ 317 w 10000"/>
              <a:gd name="connsiteY1-3840" fmla="*/ 9753 h 9883"/>
              <a:gd name="connsiteX2-3841" fmla="*/ 449 w 10000"/>
              <a:gd name="connsiteY2-3842" fmla="*/ 9608 h 9883"/>
              <a:gd name="connsiteX3-3843" fmla="*/ 569 w 10000"/>
              <a:gd name="connsiteY3-3844" fmla="*/ 9448 h 9883"/>
              <a:gd name="connsiteX4-3845" fmla="*/ 675 w 10000"/>
              <a:gd name="connsiteY4-3846" fmla="*/ 9278 h 9883"/>
              <a:gd name="connsiteX5-3847" fmla="*/ 769 w 10000"/>
              <a:gd name="connsiteY5-3848" fmla="*/ 9089 h 9883"/>
              <a:gd name="connsiteX6-3849" fmla="*/ 846 w 10000"/>
              <a:gd name="connsiteY6-3850" fmla="*/ 8891 h 9883"/>
              <a:gd name="connsiteX7-3851" fmla="*/ 905 w 10000"/>
              <a:gd name="connsiteY7-3852" fmla="*/ 8675 h 9883"/>
              <a:gd name="connsiteX8-3853" fmla="*/ 926 w 10000"/>
              <a:gd name="connsiteY8-3854" fmla="*/ 8562 h 9883"/>
              <a:gd name="connsiteX9-3855" fmla="*/ 942 w 10000"/>
              <a:gd name="connsiteY9-3856" fmla="*/ 8470 h 9883"/>
              <a:gd name="connsiteX10-3857" fmla="*/ 958 w 10000"/>
              <a:gd name="connsiteY10-3858" fmla="*/ 8283 h 9883"/>
              <a:gd name="connsiteX11-3859" fmla="*/ 961 w 10000"/>
              <a:gd name="connsiteY11-3860" fmla="*/ 8101 h 9883"/>
              <a:gd name="connsiteX12-3861" fmla="*/ 944 w 10000"/>
              <a:gd name="connsiteY12-3862" fmla="*/ 7916 h 9883"/>
              <a:gd name="connsiteX13-3863" fmla="*/ 912 w 10000"/>
              <a:gd name="connsiteY13-3864" fmla="*/ 7738 h 9883"/>
              <a:gd name="connsiteX14-3865" fmla="*/ 861 w 10000"/>
              <a:gd name="connsiteY14-3866" fmla="*/ 7566 h 9883"/>
              <a:gd name="connsiteX15-3867" fmla="*/ 795 w 10000"/>
              <a:gd name="connsiteY15-3868" fmla="*/ 7408 h 9883"/>
              <a:gd name="connsiteX16-3869" fmla="*/ 709 w 10000"/>
              <a:gd name="connsiteY16-3870" fmla="*/ 7257 h 9883"/>
              <a:gd name="connsiteX17-3871" fmla="*/ 657 w 10000"/>
              <a:gd name="connsiteY17-3872" fmla="*/ 7187 h 9883"/>
              <a:gd name="connsiteX18-3873" fmla="*/ 625 w 10000"/>
              <a:gd name="connsiteY18-3874" fmla="*/ 7147 h 9883"/>
              <a:gd name="connsiteX19-3875" fmla="*/ 557 w 10000"/>
              <a:gd name="connsiteY19-3876" fmla="*/ 7083 h 9883"/>
              <a:gd name="connsiteX20-3877" fmla="*/ 492 w 10000"/>
              <a:gd name="connsiteY20-3878" fmla="*/ 7037 h 9883"/>
              <a:gd name="connsiteX21-3879" fmla="*/ 427 w 10000"/>
              <a:gd name="connsiteY21-3880" fmla="*/ 7008 h 9883"/>
              <a:gd name="connsiteX22-3881" fmla="*/ 365 w 10000"/>
              <a:gd name="connsiteY22-3882" fmla="*/ 6997 h 9883"/>
              <a:gd name="connsiteX23-3883" fmla="*/ 304 w 10000"/>
              <a:gd name="connsiteY23-3884" fmla="*/ 7002 h 9883"/>
              <a:gd name="connsiteX24-3885" fmla="*/ 245 w 10000"/>
              <a:gd name="connsiteY24-3886" fmla="*/ 7022 h 9883"/>
              <a:gd name="connsiteX25-3887" fmla="*/ 191 w 10000"/>
              <a:gd name="connsiteY25-3888" fmla="*/ 7055 h 9883"/>
              <a:gd name="connsiteX26-3889" fmla="*/ 144 w 10000"/>
              <a:gd name="connsiteY26-3890" fmla="*/ 7101 h 9883"/>
              <a:gd name="connsiteX27-3891" fmla="*/ 101 w 10000"/>
              <a:gd name="connsiteY27-3892" fmla="*/ 7162 h 9883"/>
              <a:gd name="connsiteX28-3893" fmla="*/ 66 w 10000"/>
              <a:gd name="connsiteY28-3894" fmla="*/ 7234 h 9883"/>
              <a:gd name="connsiteX29-3895" fmla="*/ 35 w 10000"/>
              <a:gd name="connsiteY29-3896" fmla="*/ 7315 h 9883"/>
              <a:gd name="connsiteX30-3897" fmla="*/ 16 w 10000"/>
              <a:gd name="connsiteY30-3898" fmla="*/ 7408 h 9883"/>
              <a:gd name="connsiteX31-3899" fmla="*/ 3 w 10000"/>
              <a:gd name="connsiteY31-3900" fmla="*/ 7504 h 9883"/>
              <a:gd name="connsiteX32-3901" fmla="*/ 0 w 10000"/>
              <a:gd name="connsiteY32-3902" fmla="*/ 7611 h 9883"/>
              <a:gd name="connsiteX33-3903" fmla="*/ 7 w 10000"/>
              <a:gd name="connsiteY33-3904" fmla="*/ 7722 h 9883"/>
              <a:gd name="connsiteX34-3905" fmla="*/ 14 w 10000"/>
              <a:gd name="connsiteY34-3906" fmla="*/ 7779 h 9883"/>
              <a:gd name="connsiteX35-3907" fmla="*/ 29 w 10000"/>
              <a:gd name="connsiteY35-3908" fmla="*/ 7878 h 9883"/>
              <a:gd name="connsiteX36-3909" fmla="*/ 76 w 10000"/>
              <a:gd name="connsiteY36-3910" fmla="*/ 8065 h 9883"/>
              <a:gd name="connsiteX37-3911" fmla="*/ 138 w 10000"/>
              <a:gd name="connsiteY37-3912" fmla="*/ 8246 h 9883"/>
              <a:gd name="connsiteX38-3913" fmla="*/ 214 w 10000"/>
              <a:gd name="connsiteY38-3914" fmla="*/ 8420 h 9883"/>
              <a:gd name="connsiteX39-3915" fmla="*/ 304 w 10000"/>
              <a:gd name="connsiteY39-3916" fmla="*/ 8582 h 9883"/>
              <a:gd name="connsiteX40-3917" fmla="*/ 401 w 10000"/>
              <a:gd name="connsiteY40-3918" fmla="*/ 8735 h 9883"/>
              <a:gd name="connsiteX41-3919" fmla="*/ 510 w 10000"/>
              <a:gd name="connsiteY41-3920" fmla="*/ 8879 h 9883"/>
              <a:gd name="connsiteX42-3921" fmla="*/ 630 w 10000"/>
              <a:gd name="connsiteY42-3922" fmla="*/ 9012 h 9883"/>
              <a:gd name="connsiteX43-3923" fmla="*/ 754 w 10000"/>
              <a:gd name="connsiteY43-3924" fmla="*/ 9135 h 9883"/>
              <a:gd name="connsiteX44-3925" fmla="*/ 886 w 10000"/>
              <a:gd name="connsiteY44-3926" fmla="*/ 9242 h 9883"/>
              <a:gd name="connsiteX45-3927" fmla="*/ 1019 w 10000"/>
              <a:gd name="connsiteY45-3928" fmla="*/ 9336 h 9883"/>
              <a:gd name="connsiteX46-3929" fmla="*/ 1157 w 10000"/>
              <a:gd name="connsiteY46-3930" fmla="*/ 9419 h 9883"/>
              <a:gd name="connsiteX47-3931" fmla="*/ 1294 w 10000"/>
              <a:gd name="connsiteY47-3932" fmla="*/ 9488 h 9883"/>
              <a:gd name="connsiteX48-3933" fmla="*/ 1434 w 10000"/>
              <a:gd name="connsiteY48-3934" fmla="*/ 9540 h 9883"/>
              <a:gd name="connsiteX49-3935" fmla="*/ 1571 w 10000"/>
              <a:gd name="connsiteY49-3936" fmla="*/ 9575 h 9883"/>
              <a:gd name="connsiteX50-3937" fmla="*/ 1705 w 10000"/>
              <a:gd name="connsiteY50-3938" fmla="*/ 9597 h 9883"/>
              <a:gd name="connsiteX51-3939" fmla="*/ 1769 w 10000"/>
              <a:gd name="connsiteY51-3940" fmla="*/ 9598 h 9883"/>
              <a:gd name="connsiteX52-3941" fmla="*/ 1844 w 10000"/>
              <a:gd name="connsiteY52-3942" fmla="*/ 9597 h 9883"/>
              <a:gd name="connsiteX53-3943" fmla="*/ 1992 w 10000"/>
              <a:gd name="connsiteY53-3944" fmla="*/ 9574 h 9883"/>
              <a:gd name="connsiteX54-3945" fmla="*/ 2129 w 10000"/>
              <a:gd name="connsiteY54-3946" fmla="*/ 9524 h 9883"/>
              <a:gd name="connsiteX55-3947" fmla="*/ 2263 w 10000"/>
              <a:gd name="connsiteY55-3948" fmla="*/ 9448 h 9883"/>
              <a:gd name="connsiteX56-3949" fmla="*/ 2382 w 10000"/>
              <a:gd name="connsiteY56-3950" fmla="*/ 9349 h 9883"/>
              <a:gd name="connsiteX57-3951" fmla="*/ 2491 w 10000"/>
              <a:gd name="connsiteY57-3952" fmla="*/ 9220 h 9883"/>
              <a:gd name="connsiteX58-3953" fmla="*/ 2561 w 10000"/>
              <a:gd name="connsiteY58-3954" fmla="*/ 9110 h 9883"/>
              <a:gd name="connsiteX59-3955" fmla="*/ 2602 w 10000"/>
              <a:gd name="connsiteY59-3956" fmla="*/ 9027 h 9883"/>
              <a:gd name="connsiteX60-3957" fmla="*/ 2639 w 10000"/>
              <a:gd name="connsiteY60-3958" fmla="*/ 8938 h 9883"/>
              <a:gd name="connsiteX61-3959" fmla="*/ 2674 w 10000"/>
              <a:gd name="connsiteY61-3960" fmla="*/ 8843 h 9883"/>
              <a:gd name="connsiteX62-3961" fmla="*/ 2687 w 10000"/>
              <a:gd name="connsiteY62-3962" fmla="*/ 8792 h 9883"/>
              <a:gd name="connsiteX63-3963" fmla="*/ 2706 w 10000"/>
              <a:gd name="connsiteY63-3964" fmla="*/ 8712 h 9883"/>
              <a:gd name="connsiteX64-3965" fmla="*/ 2736 w 10000"/>
              <a:gd name="connsiteY64-3966" fmla="*/ 8553 h 9883"/>
              <a:gd name="connsiteX65-3967" fmla="*/ 2750 w 10000"/>
              <a:gd name="connsiteY65-3968" fmla="*/ 8405 h 9883"/>
              <a:gd name="connsiteX66-3969" fmla="*/ 2754 w 10000"/>
              <a:gd name="connsiteY66-3970" fmla="*/ 8260 h 9883"/>
              <a:gd name="connsiteX67-3971" fmla="*/ 2746 w 10000"/>
              <a:gd name="connsiteY67-3972" fmla="*/ 8123 h 9883"/>
              <a:gd name="connsiteX68-3973" fmla="*/ 2727 w 10000"/>
              <a:gd name="connsiteY68-3974" fmla="*/ 7988 h 9883"/>
              <a:gd name="connsiteX69-3975" fmla="*/ 2700 w 10000"/>
              <a:gd name="connsiteY69-3976" fmla="*/ 7855 h 9883"/>
              <a:gd name="connsiteX70-3977" fmla="*/ 2665 w 10000"/>
              <a:gd name="connsiteY70-3978" fmla="*/ 7728 h 9883"/>
              <a:gd name="connsiteX71-3979" fmla="*/ 2600 w 10000"/>
              <a:gd name="connsiteY71-3980" fmla="*/ 7540 h 9883"/>
              <a:gd name="connsiteX72-3981" fmla="*/ 2496 w 10000"/>
              <a:gd name="connsiteY72-3982" fmla="*/ 7293 h 9883"/>
              <a:gd name="connsiteX73-3983" fmla="*/ 2319 w 10000"/>
              <a:gd name="connsiteY73-3984" fmla="*/ 6928 h 9883"/>
              <a:gd name="connsiteX74-3985" fmla="*/ 2199 w 10000"/>
              <a:gd name="connsiteY74-3986" fmla="*/ 6672 h 9883"/>
              <a:gd name="connsiteX75-3987" fmla="*/ 2032 w 10000"/>
              <a:gd name="connsiteY75-3988" fmla="*/ 6327 h 9883"/>
              <a:gd name="connsiteX76-3989" fmla="*/ 1728 w 10000"/>
              <a:gd name="connsiteY76-3990" fmla="*/ 5697 h 9883"/>
              <a:gd name="connsiteX77-3991" fmla="*/ 1579 w 10000"/>
              <a:gd name="connsiteY77-3992" fmla="*/ 5356 h 9883"/>
              <a:gd name="connsiteX78-3993" fmla="*/ 1484 w 10000"/>
              <a:gd name="connsiteY78-3994" fmla="*/ 5122 h 9883"/>
              <a:gd name="connsiteX79-3995" fmla="*/ 1399 w 10000"/>
              <a:gd name="connsiteY79-3996" fmla="*/ 4886 h 9883"/>
              <a:gd name="connsiteX80-3997" fmla="*/ 1327 w 10000"/>
              <a:gd name="connsiteY80-3998" fmla="*/ 4648 h 9883"/>
              <a:gd name="connsiteX81-3999" fmla="*/ 1272 w 10000"/>
              <a:gd name="connsiteY81-4000" fmla="*/ 4408 h 9883"/>
              <a:gd name="connsiteX82-4001" fmla="*/ 1232 w 10000"/>
              <a:gd name="connsiteY82-4002" fmla="*/ 4173 h 9883"/>
              <a:gd name="connsiteX83-4003" fmla="*/ 1213 w 10000"/>
              <a:gd name="connsiteY83-4004" fmla="*/ 3940 h 9883"/>
              <a:gd name="connsiteX84-4005" fmla="*/ 1216 w 10000"/>
              <a:gd name="connsiteY84-4006" fmla="*/ 3768 h 9883"/>
              <a:gd name="connsiteX85-4007" fmla="*/ 1225 w 10000"/>
              <a:gd name="connsiteY85-4008" fmla="*/ 3659 h 9883"/>
              <a:gd name="connsiteX86-4009" fmla="*/ 1241 w 10000"/>
              <a:gd name="connsiteY86-4010" fmla="*/ 3548 h 9883"/>
              <a:gd name="connsiteX87-4011" fmla="*/ 1267 w 10000"/>
              <a:gd name="connsiteY87-4012" fmla="*/ 3441 h 9883"/>
              <a:gd name="connsiteX88-4013" fmla="*/ 1296 w 10000"/>
              <a:gd name="connsiteY88-4014" fmla="*/ 3336 h 9883"/>
              <a:gd name="connsiteX89-4015" fmla="*/ 1337 w 10000"/>
              <a:gd name="connsiteY89-4016" fmla="*/ 3233 h 9883"/>
              <a:gd name="connsiteX90-4017" fmla="*/ 1359 w 10000"/>
              <a:gd name="connsiteY90-4018" fmla="*/ 3184 h 9883"/>
              <a:gd name="connsiteX91-4019" fmla="*/ 1392 w 10000"/>
              <a:gd name="connsiteY91-4020" fmla="*/ 3113 h 9883"/>
              <a:gd name="connsiteX92-4021" fmla="*/ 1470 w 10000"/>
              <a:gd name="connsiteY92-4022" fmla="*/ 2994 h 9883"/>
              <a:gd name="connsiteX93-4023" fmla="*/ 1560 w 10000"/>
              <a:gd name="connsiteY93-4024" fmla="*/ 2888 h 9883"/>
              <a:gd name="connsiteX94-4025" fmla="*/ 1657 w 10000"/>
              <a:gd name="connsiteY94-4026" fmla="*/ 2802 h 9883"/>
              <a:gd name="connsiteX95-4027" fmla="*/ 1762 w 10000"/>
              <a:gd name="connsiteY95-4028" fmla="*/ 2730 h 9883"/>
              <a:gd name="connsiteX96-4029" fmla="*/ 1874 w 10000"/>
              <a:gd name="connsiteY96-4030" fmla="*/ 2671 h 9883"/>
              <a:gd name="connsiteX97-4031" fmla="*/ 1992 w 10000"/>
              <a:gd name="connsiteY97-4032" fmla="*/ 2631 h 9883"/>
              <a:gd name="connsiteX98-4033" fmla="*/ 2110 w 10000"/>
              <a:gd name="connsiteY98-4034" fmla="*/ 2602 h 9883"/>
              <a:gd name="connsiteX99-4035" fmla="*/ 2234 w 10000"/>
              <a:gd name="connsiteY99-4036" fmla="*/ 2585 h 9883"/>
              <a:gd name="connsiteX100-4037" fmla="*/ 2359 w 10000"/>
              <a:gd name="connsiteY100-4038" fmla="*/ 2580 h 9883"/>
              <a:gd name="connsiteX101-4039" fmla="*/ 2485 w 10000"/>
              <a:gd name="connsiteY101-4040" fmla="*/ 2586 h 9883"/>
              <a:gd name="connsiteX102-4041" fmla="*/ 2607 w 10000"/>
              <a:gd name="connsiteY102-4042" fmla="*/ 2604 h 9883"/>
              <a:gd name="connsiteX103-4043" fmla="*/ 2727 w 10000"/>
              <a:gd name="connsiteY103-4044" fmla="*/ 2631 h 9883"/>
              <a:gd name="connsiteX104-4045" fmla="*/ 2844 w 10000"/>
              <a:gd name="connsiteY104-4046" fmla="*/ 2665 h 9883"/>
              <a:gd name="connsiteX105-4047" fmla="*/ 2957 w 10000"/>
              <a:gd name="connsiteY105-4048" fmla="*/ 2708 h 9883"/>
              <a:gd name="connsiteX106-4049" fmla="*/ 3061 w 10000"/>
              <a:gd name="connsiteY106-4050" fmla="*/ 2760 h 9883"/>
              <a:gd name="connsiteX107-4051" fmla="*/ 3113 w 10000"/>
              <a:gd name="connsiteY107-4052" fmla="*/ 2788 h 9883"/>
              <a:gd name="connsiteX108-4053" fmla="*/ 3168 w 10000"/>
              <a:gd name="connsiteY108-4054" fmla="*/ 2822 h 9883"/>
              <a:gd name="connsiteX109-4055" fmla="*/ 3282 w 10000"/>
              <a:gd name="connsiteY109-4056" fmla="*/ 2899 h 9883"/>
              <a:gd name="connsiteX110-4057" fmla="*/ 3389 w 10000"/>
              <a:gd name="connsiteY110-4058" fmla="*/ 2984 h 9883"/>
              <a:gd name="connsiteX111-4059" fmla="*/ 3495 w 10000"/>
              <a:gd name="connsiteY111-4060" fmla="*/ 3075 h 9883"/>
              <a:gd name="connsiteX112-4061" fmla="*/ 3648 w 10000"/>
              <a:gd name="connsiteY112-4062" fmla="*/ 3229 h 9883"/>
              <a:gd name="connsiteX113-4063" fmla="*/ 3842 w 10000"/>
              <a:gd name="connsiteY113-4064" fmla="*/ 3457 h 9883"/>
              <a:gd name="connsiteX114-4065" fmla="*/ 4016 w 10000"/>
              <a:gd name="connsiteY114-4066" fmla="*/ 3709 h 9883"/>
              <a:gd name="connsiteX115-4067" fmla="*/ 4176 w 10000"/>
              <a:gd name="connsiteY115-4068" fmla="*/ 3982 h 9883"/>
              <a:gd name="connsiteX116-4069" fmla="*/ 4321 w 10000"/>
              <a:gd name="connsiteY116-4070" fmla="*/ 4271 h 9883"/>
              <a:gd name="connsiteX117-4071" fmla="*/ 4442 w 10000"/>
              <a:gd name="connsiteY117-4072" fmla="*/ 4572 h 9883"/>
              <a:gd name="connsiteX118-4073" fmla="*/ 4494 w 10000"/>
              <a:gd name="connsiteY118-4074" fmla="*/ 4730 h 9883"/>
              <a:gd name="connsiteX119-4075" fmla="*/ 4534 w 10000"/>
              <a:gd name="connsiteY119-4076" fmla="*/ 4845 h 9883"/>
              <a:gd name="connsiteX120-4077" fmla="*/ 4599 w 10000"/>
              <a:gd name="connsiteY120-4078" fmla="*/ 5084 h 9883"/>
              <a:gd name="connsiteX121-4079" fmla="*/ 4653 w 10000"/>
              <a:gd name="connsiteY121-4080" fmla="*/ 5324 h 9883"/>
              <a:gd name="connsiteX122-4081" fmla="*/ 4697 w 10000"/>
              <a:gd name="connsiteY122-4082" fmla="*/ 5567 h 9883"/>
              <a:gd name="connsiteX123-4083" fmla="*/ 4756 w 10000"/>
              <a:gd name="connsiteY123-4084" fmla="*/ 5937 h 9883"/>
              <a:gd name="connsiteX124-4085" fmla="*/ 4829 w 10000"/>
              <a:gd name="connsiteY124-4086" fmla="*/ 6429 h 9883"/>
              <a:gd name="connsiteX125-4087" fmla="*/ 4888 w 10000"/>
              <a:gd name="connsiteY125-4088" fmla="*/ 6794 h 9883"/>
              <a:gd name="connsiteX126-4089" fmla="*/ 4933 w 10000"/>
              <a:gd name="connsiteY126-4090" fmla="*/ 7035 h 9883"/>
              <a:gd name="connsiteX127-4091" fmla="*/ 4988 w 10000"/>
              <a:gd name="connsiteY127-4092" fmla="*/ 7269 h 9883"/>
              <a:gd name="connsiteX128-4093" fmla="*/ 5052 w 10000"/>
              <a:gd name="connsiteY128-4094" fmla="*/ 7501 h 9883"/>
              <a:gd name="connsiteX129-4095" fmla="*/ 5128 w 10000"/>
              <a:gd name="connsiteY129-4096" fmla="*/ 7727 h 9883"/>
              <a:gd name="connsiteX130-4097" fmla="*/ 5218 w 10000"/>
              <a:gd name="connsiteY130-4098" fmla="*/ 7942 h 9883"/>
              <a:gd name="connsiteX131-4099" fmla="*/ 5328 w 10000"/>
              <a:gd name="connsiteY131-4100" fmla="*/ 8152 h 9883"/>
              <a:gd name="connsiteX132-4101" fmla="*/ 5455 w 10000"/>
              <a:gd name="connsiteY132-4102" fmla="*/ 8351 h 9883"/>
              <a:gd name="connsiteX133-4103" fmla="*/ 5527 w 10000"/>
              <a:gd name="connsiteY133-4104" fmla="*/ 8447 h 9883"/>
              <a:gd name="connsiteX134-4105" fmla="*/ 5558 w 10000"/>
              <a:gd name="connsiteY134-4106" fmla="*/ 8487 h 9883"/>
              <a:gd name="connsiteX135-4107" fmla="*/ 5626 w 10000"/>
              <a:gd name="connsiteY135-4108" fmla="*/ 8558 h 9883"/>
              <a:gd name="connsiteX136-4109" fmla="*/ 5693 w 10000"/>
              <a:gd name="connsiteY136-4110" fmla="*/ 8620 h 9883"/>
              <a:gd name="connsiteX137-4111" fmla="*/ 5762 w 10000"/>
              <a:gd name="connsiteY137-4112" fmla="*/ 8674 h 9883"/>
              <a:gd name="connsiteX138-4113" fmla="*/ 5830 w 10000"/>
              <a:gd name="connsiteY138-4114" fmla="*/ 8715 h 9883"/>
              <a:gd name="connsiteX139-4115" fmla="*/ 5901 w 10000"/>
              <a:gd name="connsiteY139-4116" fmla="*/ 8745 h 9883"/>
              <a:gd name="connsiteX140-4117" fmla="*/ 5971 w 10000"/>
              <a:gd name="connsiteY140-4118" fmla="*/ 8768 h 9883"/>
              <a:gd name="connsiteX141-4119" fmla="*/ 6043 w 10000"/>
              <a:gd name="connsiteY141-4120" fmla="*/ 8781 h 9883"/>
              <a:gd name="connsiteX142-4121" fmla="*/ 6114 w 10000"/>
              <a:gd name="connsiteY142-4122" fmla="*/ 8781 h 9883"/>
              <a:gd name="connsiteX143-4123" fmla="*/ 6185 w 10000"/>
              <a:gd name="connsiteY143-4124" fmla="*/ 8772 h 9883"/>
              <a:gd name="connsiteX144-4125" fmla="*/ 6256 w 10000"/>
              <a:gd name="connsiteY144-4126" fmla="*/ 8751 h 9883"/>
              <a:gd name="connsiteX145-4127" fmla="*/ 6326 w 10000"/>
              <a:gd name="connsiteY145-4128" fmla="*/ 8723 h 9883"/>
              <a:gd name="connsiteX146-4129" fmla="*/ 6397 w 10000"/>
              <a:gd name="connsiteY146-4130" fmla="*/ 8686 h 9883"/>
              <a:gd name="connsiteX147-4131" fmla="*/ 6466 w 10000"/>
              <a:gd name="connsiteY147-4132" fmla="*/ 8634 h 9883"/>
              <a:gd name="connsiteX148-4133" fmla="*/ 6535 w 10000"/>
              <a:gd name="connsiteY148-4134" fmla="*/ 8575 h 9883"/>
              <a:gd name="connsiteX149-4135" fmla="*/ 6603 w 10000"/>
              <a:gd name="connsiteY149-4136" fmla="*/ 8505 h 9883"/>
              <a:gd name="connsiteX150-4137" fmla="*/ 6637 w 10000"/>
              <a:gd name="connsiteY150-4138" fmla="*/ 8466 h 9883"/>
              <a:gd name="connsiteX151-4139" fmla="*/ 6667 w 10000"/>
              <a:gd name="connsiteY151-4140" fmla="*/ 8430 h 9883"/>
              <a:gd name="connsiteX152-4141" fmla="*/ 6721 w 10000"/>
              <a:gd name="connsiteY152-4142" fmla="*/ 8354 h 9883"/>
              <a:gd name="connsiteX153-4143" fmla="*/ 6766 w 10000"/>
              <a:gd name="connsiteY153-4144" fmla="*/ 8272 h 9883"/>
              <a:gd name="connsiteX154-4145" fmla="*/ 6805 w 10000"/>
              <a:gd name="connsiteY154-4146" fmla="*/ 8188 h 9883"/>
              <a:gd name="connsiteX155-4147" fmla="*/ 6853 w 10000"/>
              <a:gd name="connsiteY155-4148" fmla="*/ 8057 h 9883"/>
              <a:gd name="connsiteX156-4149" fmla="*/ 6901 w 10000"/>
              <a:gd name="connsiteY156-4150" fmla="*/ 7872 h 9883"/>
              <a:gd name="connsiteX157-4151" fmla="*/ 6931 w 10000"/>
              <a:gd name="connsiteY157-4152" fmla="*/ 7680 h 9883"/>
              <a:gd name="connsiteX158-4153" fmla="*/ 6950 w 10000"/>
              <a:gd name="connsiteY158-4154" fmla="*/ 7480 h 9883"/>
              <a:gd name="connsiteX159-4155" fmla="*/ 6966 w 10000"/>
              <a:gd name="connsiteY159-4156" fmla="*/ 7176 h 9883"/>
              <a:gd name="connsiteX160-4157" fmla="*/ 6974 w 10000"/>
              <a:gd name="connsiteY160-4158" fmla="*/ 6973 h 9883"/>
              <a:gd name="connsiteX161-4159" fmla="*/ 6987 w 10000"/>
              <a:gd name="connsiteY161-4160" fmla="*/ 6699 h 9883"/>
              <a:gd name="connsiteX162-4161" fmla="*/ 7001 w 10000"/>
              <a:gd name="connsiteY162-4162" fmla="*/ 6148 h 9883"/>
              <a:gd name="connsiteX163-4163" fmla="*/ 7001 w 10000"/>
              <a:gd name="connsiteY163-4164" fmla="*/ 5595 h 9883"/>
              <a:gd name="connsiteX164-4165" fmla="*/ 6990 w 10000"/>
              <a:gd name="connsiteY164-4166" fmla="*/ 5045 h 9883"/>
              <a:gd name="connsiteX165-4167" fmla="*/ 6981 w 10000"/>
              <a:gd name="connsiteY165-4168" fmla="*/ 4770 h 9883"/>
              <a:gd name="connsiteX166-4169" fmla="*/ 6978 w 10000"/>
              <a:gd name="connsiteY166-4170" fmla="*/ 4706 h 9883"/>
              <a:gd name="connsiteX167-4171" fmla="*/ 6965 w 10000"/>
              <a:gd name="connsiteY167-4172" fmla="*/ 4572 h 9883"/>
              <a:gd name="connsiteX168-4173" fmla="*/ 6946 w 10000"/>
              <a:gd name="connsiteY168-4174" fmla="*/ 4444 h 9883"/>
              <a:gd name="connsiteX169-4175" fmla="*/ 6916 w 10000"/>
              <a:gd name="connsiteY169-4176" fmla="*/ 4320 h 9883"/>
              <a:gd name="connsiteX170-4177" fmla="*/ 6885 w 10000"/>
              <a:gd name="connsiteY170-4178" fmla="*/ 4199 h 9883"/>
              <a:gd name="connsiteX171-4179" fmla="*/ 6844 w 10000"/>
              <a:gd name="connsiteY171-4180" fmla="*/ 4083 h 9883"/>
              <a:gd name="connsiteX172-4181" fmla="*/ 6796 w 10000"/>
              <a:gd name="connsiteY172-4182" fmla="*/ 3970 h 9883"/>
              <a:gd name="connsiteX173-4183" fmla="*/ 6744 w 10000"/>
              <a:gd name="connsiteY173-4184" fmla="*/ 3865 h 9883"/>
              <a:gd name="connsiteX174-4185" fmla="*/ 6684 w 10000"/>
              <a:gd name="connsiteY174-4186" fmla="*/ 3768 h 9883"/>
              <a:gd name="connsiteX175-4187" fmla="*/ 6619 w 10000"/>
              <a:gd name="connsiteY175-4188" fmla="*/ 3680 h 9883"/>
              <a:gd name="connsiteX176-4189" fmla="*/ 6547 w 10000"/>
              <a:gd name="connsiteY176-4190" fmla="*/ 3600 h 9883"/>
              <a:gd name="connsiteX177-4191" fmla="*/ 6470 w 10000"/>
              <a:gd name="connsiteY177-4192" fmla="*/ 3528 h 9883"/>
              <a:gd name="connsiteX178-4193" fmla="*/ 6390 w 10000"/>
              <a:gd name="connsiteY178-4194" fmla="*/ 3469 h 9883"/>
              <a:gd name="connsiteX179-4195" fmla="*/ 6304 w 10000"/>
              <a:gd name="connsiteY179-4196" fmla="*/ 3417 h 9883"/>
              <a:gd name="connsiteX180-4197" fmla="*/ 6212 w 10000"/>
              <a:gd name="connsiteY180-4198" fmla="*/ 3381 h 9883"/>
              <a:gd name="connsiteX181-4199" fmla="*/ 6115 w 10000"/>
              <a:gd name="connsiteY181-4200" fmla="*/ 3358 h 9883"/>
              <a:gd name="connsiteX182-4201" fmla="*/ 6064 w 10000"/>
              <a:gd name="connsiteY182-4202" fmla="*/ 3353 h 9883"/>
              <a:gd name="connsiteX183-4203" fmla="*/ 6039 w 10000"/>
              <a:gd name="connsiteY183-4204" fmla="*/ 3352 h 9883"/>
              <a:gd name="connsiteX184-4205" fmla="*/ 5986 w 10000"/>
              <a:gd name="connsiteY184-4206" fmla="*/ 3357 h 9883"/>
              <a:gd name="connsiteX185-4207" fmla="*/ 5934 w 10000"/>
              <a:gd name="connsiteY185-4208" fmla="*/ 3371 h 9883"/>
              <a:gd name="connsiteX186-4209" fmla="*/ 5884 w 10000"/>
              <a:gd name="connsiteY186-4210" fmla="*/ 3397 h 9883"/>
              <a:gd name="connsiteX187-4211" fmla="*/ 5837 w 10000"/>
              <a:gd name="connsiteY187-4212" fmla="*/ 3433 h 9883"/>
              <a:gd name="connsiteX188-4213" fmla="*/ 5796 w 10000"/>
              <a:gd name="connsiteY188-4214" fmla="*/ 3478 h 9883"/>
              <a:gd name="connsiteX189-4215" fmla="*/ 5763 w 10000"/>
              <a:gd name="connsiteY189-4216" fmla="*/ 3531 h 9883"/>
              <a:gd name="connsiteX190-4217" fmla="*/ 5738 w 10000"/>
              <a:gd name="connsiteY190-4218" fmla="*/ 3592 h 9883"/>
              <a:gd name="connsiteX191-4219" fmla="*/ 5729 w 10000"/>
              <a:gd name="connsiteY191-4220" fmla="*/ 3625 h 9883"/>
              <a:gd name="connsiteX192-4221" fmla="*/ 5725 w 10000"/>
              <a:gd name="connsiteY192-4222" fmla="*/ 3653 h 9883"/>
              <a:gd name="connsiteX193-4223" fmla="*/ 5719 w 10000"/>
              <a:gd name="connsiteY193-4224" fmla="*/ 3706 h 9883"/>
              <a:gd name="connsiteX194-4225" fmla="*/ 5724 w 10000"/>
              <a:gd name="connsiteY194-4226" fmla="*/ 3788 h 9883"/>
              <a:gd name="connsiteX195-4227" fmla="*/ 5745 w 10000"/>
              <a:gd name="connsiteY195-4228" fmla="*/ 3896 h 9883"/>
              <a:gd name="connsiteX196-4229" fmla="*/ 5786 w 10000"/>
              <a:gd name="connsiteY196-4230" fmla="*/ 3991 h 9883"/>
              <a:gd name="connsiteX197-4231" fmla="*/ 5811 w 10000"/>
              <a:gd name="connsiteY197-4232" fmla="*/ 4034 h 9883"/>
              <a:gd name="connsiteX198-4233" fmla="*/ 5860 w 10000"/>
              <a:gd name="connsiteY198-4234" fmla="*/ 4107 h 9883"/>
              <a:gd name="connsiteX199-4235" fmla="*/ 5960 w 10000"/>
              <a:gd name="connsiteY199-4236" fmla="*/ 4229 h 9883"/>
              <a:gd name="connsiteX200-4237" fmla="*/ 6061 w 10000"/>
              <a:gd name="connsiteY200-4238" fmla="*/ 4329 h 9883"/>
              <a:gd name="connsiteX201-4239" fmla="*/ 6167 w 10000"/>
              <a:gd name="connsiteY201-4240" fmla="*/ 4408 h 9883"/>
              <a:gd name="connsiteX202-4241" fmla="*/ 6272 w 10000"/>
              <a:gd name="connsiteY202-4242" fmla="*/ 4460 h 9883"/>
              <a:gd name="connsiteX203-4243" fmla="*/ 6380 w 10000"/>
              <a:gd name="connsiteY203-4244" fmla="*/ 4494 h 9883"/>
              <a:gd name="connsiteX204-4245" fmla="*/ 6488 w 10000"/>
              <a:gd name="connsiteY204-4246" fmla="*/ 4507 h 9883"/>
              <a:gd name="connsiteX205-4247" fmla="*/ 6596 w 10000"/>
              <a:gd name="connsiteY205-4248" fmla="*/ 4497 h 9883"/>
              <a:gd name="connsiteX206-4249" fmla="*/ 6703 w 10000"/>
              <a:gd name="connsiteY206-4250" fmla="*/ 4472 h 9883"/>
              <a:gd name="connsiteX207-4251" fmla="*/ 6810 w 10000"/>
              <a:gd name="connsiteY207-4252" fmla="*/ 4426 h 9883"/>
              <a:gd name="connsiteX208-4253" fmla="*/ 6915 w 10000"/>
              <a:gd name="connsiteY208-4254" fmla="*/ 4369 h 9883"/>
              <a:gd name="connsiteX209-4255" fmla="*/ 7018 w 10000"/>
              <a:gd name="connsiteY209-4256" fmla="*/ 4291 h 9883"/>
              <a:gd name="connsiteX210-4257" fmla="*/ 7116 w 10000"/>
              <a:gd name="connsiteY210-4258" fmla="*/ 4200 h 9883"/>
              <a:gd name="connsiteX211-4259" fmla="*/ 7213 w 10000"/>
              <a:gd name="connsiteY211-4260" fmla="*/ 4096 h 9883"/>
              <a:gd name="connsiteX212-4261" fmla="*/ 7306 w 10000"/>
              <a:gd name="connsiteY212-4262" fmla="*/ 3980 h 9883"/>
              <a:gd name="connsiteX213-4263" fmla="*/ 7391 w 10000"/>
              <a:gd name="connsiteY213-4264" fmla="*/ 3850 h 9883"/>
              <a:gd name="connsiteX214-4265" fmla="*/ 7433 w 10000"/>
              <a:gd name="connsiteY214-4266" fmla="*/ 3782 h 9883"/>
              <a:gd name="connsiteX215-4267" fmla="*/ 7506 w 10000"/>
              <a:gd name="connsiteY215-4268" fmla="*/ 3654 h 9883"/>
              <a:gd name="connsiteX216-4269" fmla="*/ 7640 w 10000"/>
              <a:gd name="connsiteY216-4270" fmla="*/ 3384 h 9883"/>
              <a:gd name="connsiteX217-4271" fmla="*/ 7754 w 10000"/>
              <a:gd name="connsiteY217-4272" fmla="*/ 3095 h 9883"/>
              <a:gd name="connsiteX218-4273" fmla="*/ 7825 w 10000"/>
              <a:gd name="connsiteY218-4274" fmla="*/ 2870 h 9883"/>
              <a:gd name="connsiteX219-4275" fmla="*/ 7868 w 10000"/>
              <a:gd name="connsiteY219-4276" fmla="*/ 2717 h 9883"/>
              <a:gd name="connsiteX220-4277" fmla="*/ 7900 w 10000"/>
              <a:gd name="connsiteY220-4278" fmla="*/ 2561 h 9883"/>
              <a:gd name="connsiteX221-4279" fmla="*/ 7931 w 10000"/>
              <a:gd name="connsiteY221-4280" fmla="*/ 2400 h 9883"/>
              <a:gd name="connsiteX222-4281" fmla="*/ 7952 w 10000"/>
              <a:gd name="connsiteY222-4282" fmla="*/ 2242 h 9883"/>
              <a:gd name="connsiteX223-4283" fmla="*/ 7965 w 10000"/>
              <a:gd name="connsiteY223-4284" fmla="*/ 2080 h 9883"/>
              <a:gd name="connsiteX224-4285" fmla="*/ 7973 w 10000"/>
              <a:gd name="connsiteY224-4286" fmla="*/ 1918 h 9883"/>
              <a:gd name="connsiteX225-4287" fmla="*/ 7971 w 10000"/>
              <a:gd name="connsiteY225-4288" fmla="*/ 1755 h 9883"/>
              <a:gd name="connsiteX226-4289" fmla="*/ 7963 w 10000"/>
              <a:gd name="connsiteY226-4290" fmla="*/ 1591 h 9883"/>
              <a:gd name="connsiteX227-4291" fmla="*/ 7949 w 10000"/>
              <a:gd name="connsiteY227-4292" fmla="*/ 1429 h 9883"/>
              <a:gd name="connsiteX228-4293" fmla="*/ 7937 w 10000"/>
              <a:gd name="connsiteY228-4294" fmla="*/ 1348 h 9883"/>
              <a:gd name="connsiteX229-4295" fmla="*/ 7916 w 10000"/>
              <a:gd name="connsiteY229-4296" fmla="*/ 1237 h 9883"/>
              <a:gd name="connsiteX230-4297" fmla="*/ 7892 w 10000"/>
              <a:gd name="connsiteY230-4298" fmla="*/ 1055 h 9883"/>
              <a:gd name="connsiteX231-4299" fmla="*/ 7883 w 10000"/>
              <a:gd name="connsiteY231-4300" fmla="*/ 930 h 9883"/>
              <a:gd name="connsiteX232-4301" fmla="*/ 7885 w 10000"/>
              <a:gd name="connsiteY232-4302" fmla="*/ 811 h 9883"/>
              <a:gd name="connsiteX233-4303" fmla="*/ 7903 w 10000"/>
              <a:gd name="connsiteY233-4304" fmla="*/ 698 h 9883"/>
              <a:gd name="connsiteX234-4305" fmla="*/ 7934 w 10000"/>
              <a:gd name="connsiteY234-4306" fmla="*/ 623 h 9883"/>
              <a:gd name="connsiteX235-4307" fmla="*/ 7958 w 10000"/>
              <a:gd name="connsiteY235-4308" fmla="*/ 576 h 9883"/>
              <a:gd name="connsiteX236-4309" fmla="*/ 7992 w 10000"/>
              <a:gd name="connsiteY236-4310" fmla="*/ 536 h 9883"/>
              <a:gd name="connsiteX237-4311" fmla="*/ 8030 w 10000"/>
              <a:gd name="connsiteY237-4312" fmla="*/ 500 h 9883"/>
              <a:gd name="connsiteX238-4313" fmla="*/ 8050 w 10000"/>
              <a:gd name="connsiteY238-4314" fmla="*/ 486 h 9883"/>
              <a:gd name="connsiteX239-4315" fmla="*/ 8088 w 10000"/>
              <a:gd name="connsiteY239-4316" fmla="*/ 466 h 9883"/>
              <a:gd name="connsiteX240-4317" fmla="*/ 8159 w 10000"/>
              <a:gd name="connsiteY240-4318" fmla="*/ 452 h 9883"/>
              <a:gd name="connsiteX241-4319" fmla="*/ 8229 w 10000"/>
              <a:gd name="connsiteY241-4320" fmla="*/ 461 h 9883"/>
              <a:gd name="connsiteX242-4321" fmla="*/ 8301 w 10000"/>
              <a:gd name="connsiteY242-4322" fmla="*/ 493 h 9883"/>
              <a:gd name="connsiteX243-4323" fmla="*/ 8370 w 10000"/>
              <a:gd name="connsiteY243-4324" fmla="*/ 542 h 9883"/>
              <a:gd name="connsiteX244-4325" fmla="*/ 8433 w 10000"/>
              <a:gd name="connsiteY244-4326" fmla="*/ 604 h 9883"/>
              <a:gd name="connsiteX245-4327" fmla="*/ 8490 w 10000"/>
              <a:gd name="connsiteY245-4328" fmla="*/ 676 h 9883"/>
              <a:gd name="connsiteX246-4329" fmla="*/ 8538 w 10000"/>
              <a:gd name="connsiteY246-4330" fmla="*/ 748 h 9883"/>
              <a:gd name="connsiteX247-4331" fmla="*/ 8559 w 10000"/>
              <a:gd name="connsiteY247-4332" fmla="*/ 785 h 9883"/>
              <a:gd name="connsiteX248-4333" fmla="*/ 8645 w 10000"/>
              <a:gd name="connsiteY248-4334" fmla="*/ 963 h 9883"/>
              <a:gd name="connsiteX249-4335" fmla="*/ 8792 w 10000"/>
              <a:gd name="connsiteY249-4336" fmla="*/ 1255 h 9883"/>
              <a:gd name="connsiteX250-4337" fmla="*/ 8868 w 10000"/>
              <a:gd name="connsiteY250-4338" fmla="*/ 1384 h 9883"/>
              <a:gd name="connsiteX251-4339" fmla="*/ 8925 w 10000"/>
              <a:gd name="connsiteY251-4340" fmla="*/ 1460 h 9883"/>
              <a:gd name="connsiteX252-4341" fmla="*/ 8982 w 10000"/>
              <a:gd name="connsiteY252-4342" fmla="*/ 1527 h 9883"/>
              <a:gd name="connsiteX253-4343" fmla="*/ 9039 w 10000"/>
              <a:gd name="connsiteY253-4344" fmla="*/ 1576 h 9883"/>
              <a:gd name="connsiteX254-4345" fmla="*/ 9103 w 10000"/>
              <a:gd name="connsiteY254-4346" fmla="*/ 1608 h 9883"/>
              <a:gd name="connsiteX255-4347" fmla="*/ 9168 w 10000"/>
              <a:gd name="connsiteY255-4348" fmla="*/ 1622 h 9883"/>
              <a:gd name="connsiteX256-4349" fmla="*/ 9236 w 10000"/>
              <a:gd name="connsiteY256-4350" fmla="*/ 1613 h 9883"/>
              <a:gd name="connsiteX257-4351" fmla="*/ 9308 w 10000"/>
              <a:gd name="connsiteY257-4352" fmla="*/ 1581 h 9883"/>
              <a:gd name="connsiteX258-4353" fmla="*/ 9384 w 10000"/>
              <a:gd name="connsiteY258-4354" fmla="*/ 1519 h 9883"/>
              <a:gd name="connsiteX259-4355" fmla="*/ 9463 w 10000"/>
              <a:gd name="connsiteY259-4356" fmla="*/ 1427 h 9883"/>
              <a:gd name="connsiteX260-4357" fmla="*/ 9504 w 10000"/>
              <a:gd name="connsiteY260-4358" fmla="*/ 1368 h 9883"/>
              <a:gd name="connsiteX261-4359" fmla="*/ 9544 w 10000"/>
              <a:gd name="connsiteY261-4360" fmla="*/ 1302 h 9883"/>
              <a:gd name="connsiteX262-4361" fmla="*/ 9614 w 10000"/>
              <a:gd name="connsiteY262-4362" fmla="*/ 1161 h 9883"/>
              <a:gd name="connsiteX263-4363" fmla="*/ 9672 w 10000"/>
              <a:gd name="connsiteY263-4364" fmla="*/ 1005 h 9883"/>
              <a:gd name="connsiteX264-4365" fmla="*/ 9722 w 10000"/>
              <a:gd name="connsiteY264-4366" fmla="*/ 845 h 9883"/>
              <a:gd name="connsiteX265-4367" fmla="*/ 9743 w 10000"/>
              <a:gd name="connsiteY265-4368" fmla="*/ 764 h 9883"/>
              <a:gd name="connsiteX266-4369" fmla="*/ 9795 w 10000"/>
              <a:gd name="connsiteY266-4370" fmla="*/ 570 h 9883"/>
              <a:gd name="connsiteX267-4371" fmla="*/ 9884 w 10000"/>
              <a:gd name="connsiteY267-4372" fmla="*/ 272 h 9883"/>
              <a:gd name="connsiteX268-4373" fmla="*/ 9955 w 10000"/>
              <a:gd name="connsiteY268-4374" fmla="*/ 86 h 9883"/>
              <a:gd name="connsiteX269-4375" fmla="*/ 10000 w 10000"/>
              <a:gd name="connsiteY269-4376" fmla="*/ 0 h 9883"/>
              <a:gd name="connsiteX0-4377" fmla="*/ 317 w 10000"/>
              <a:gd name="connsiteY0-4378" fmla="*/ 9868 h 9868"/>
              <a:gd name="connsiteX1-4379" fmla="*/ 449 w 10000"/>
              <a:gd name="connsiteY1-4380" fmla="*/ 9722 h 9868"/>
              <a:gd name="connsiteX2-4381" fmla="*/ 569 w 10000"/>
              <a:gd name="connsiteY2-4382" fmla="*/ 9560 h 9868"/>
              <a:gd name="connsiteX3-4383" fmla="*/ 675 w 10000"/>
              <a:gd name="connsiteY3-4384" fmla="*/ 9388 h 9868"/>
              <a:gd name="connsiteX4-4385" fmla="*/ 769 w 10000"/>
              <a:gd name="connsiteY4-4386" fmla="*/ 9197 h 9868"/>
              <a:gd name="connsiteX5-4387" fmla="*/ 846 w 10000"/>
              <a:gd name="connsiteY5-4388" fmla="*/ 8996 h 9868"/>
              <a:gd name="connsiteX6-4389" fmla="*/ 905 w 10000"/>
              <a:gd name="connsiteY6-4390" fmla="*/ 8778 h 9868"/>
              <a:gd name="connsiteX7-4391" fmla="*/ 926 w 10000"/>
              <a:gd name="connsiteY7-4392" fmla="*/ 8663 h 9868"/>
              <a:gd name="connsiteX8-4393" fmla="*/ 942 w 10000"/>
              <a:gd name="connsiteY8-4394" fmla="*/ 8570 h 9868"/>
              <a:gd name="connsiteX9-4395" fmla="*/ 958 w 10000"/>
              <a:gd name="connsiteY9-4396" fmla="*/ 8381 h 9868"/>
              <a:gd name="connsiteX10-4397" fmla="*/ 961 w 10000"/>
              <a:gd name="connsiteY10-4398" fmla="*/ 8197 h 9868"/>
              <a:gd name="connsiteX11-4399" fmla="*/ 944 w 10000"/>
              <a:gd name="connsiteY11-4400" fmla="*/ 8010 h 9868"/>
              <a:gd name="connsiteX12-4401" fmla="*/ 912 w 10000"/>
              <a:gd name="connsiteY12-4402" fmla="*/ 7830 h 9868"/>
              <a:gd name="connsiteX13-4403" fmla="*/ 861 w 10000"/>
              <a:gd name="connsiteY13-4404" fmla="*/ 7656 h 9868"/>
              <a:gd name="connsiteX14-4405" fmla="*/ 795 w 10000"/>
              <a:gd name="connsiteY14-4406" fmla="*/ 7496 h 9868"/>
              <a:gd name="connsiteX15-4407" fmla="*/ 709 w 10000"/>
              <a:gd name="connsiteY15-4408" fmla="*/ 7343 h 9868"/>
              <a:gd name="connsiteX16-4409" fmla="*/ 657 w 10000"/>
              <a:gd name="connsiteY16-4410" fmla="*/ 7272 h 9868"/>
              <a:gd name="connsiteX17-4411" fmla="*/ 625 w 10000"/>
              <a:gd name="connsiteY17-4412" fmla="*/ 7232 h 9868"/>
              <a:gd name="connsiteX18-4413" fmla="*/ 557 w 10000"/>
              <a:gd name="connsiteY18-4414" fmla="*/ 7167 h 9868"/>
              <a:gd name="connsiteX19-4415" fmla="*/ 492 w 10000"/>
              <a:gd name="connsiteY19-4416" fmla="*/ 7120 h 9868"/>
              <a:gd name="connsiteX20-4417" fmla="*/ 427 w 10000"/>
              <a:gd name="connsiteY20-4418" fmla="*/ 7091 h 9868"/>
              <a:gd name="connsiteX21-4419" fmla="*/ 365 w 10000"/>
              <a:gd name="connsiteY21-4420" fmla="*/ 7080 h 9868"/>
              <a:gd name="connsiteX22-4421" fmla="*/ 304 w 10000"/>
              <a:gd name="connsiteY22-4422" fmla="*/ 7085 h 9868"/>
              <a:gd name="connsiteX23-4423" fmla="*/ 245 w 10000"/>
              <a:gd name="connsiteY23-4424" fmla="*/ 7105 h 9868"/>
              <a:gd name="connsiteX24-4425" fmla="*/ 191 w 10000"/>
              <a:gd name="connsiteY24-4426" fmla="*/ 7139 h 9868"/>
              <a:gd name="connsiteX25-4427" fmla="*/ 144 w 10000"/>
              <a:gd name="connsiteY25-4428" fmla="*/ 7185 h 9868"/>
              <a:gd name="connsiteX26-4429" fmla="*/ 101 w 10000"/>
              <a:gd name="connsiteY26-4430" fmla="*/ 7247 h 9868"/>
              <a:gd name="connsiteX27-4431" fmla="*/ 66 w 10000"/>
              <a:gd name="connsiteY27-4432" fmla="*/ 7320 h 9868"/>
              <a:gd name="connsiteX28-4433" fmla="*/ 35 w 10000"/>
              <a:gd name="connsiteY28-4434" fmla="*/ 7402 h 9868"/>
              <a:gd name="connsiteX29-4435" fmla="*/ 16 w 10000"/>
              <a:gd name="connsiteY29-4436" fmla="*/ 7496 h 9868"/>
              <a:gd name="connsiteX30-4437" fmla="*/ 3 w 10000"/>
              <a:gd name="connsiteY30-4438" fmla="*/ 7593 h 9868"/>
              <a:gd name="connsiteX31-4439" fmla="*/ 0 w 10000"/>
              <a:gd name="connsiteY31-4440" fmla="*/ 7701 h 9868"/>
              <a:gd name="connsiteX32-4441" fmla="*/ 7 w 10000"/>
              <a:gd name="connsiteY32-4442" fmla="*/ 7813 h 9868"/>
              <a:gd name="connsiteX33-4443" fmla="*/ 14 w 10000"/>
              <a:gd name="connsiteY33-4444" fmla="*/ 7871 h 9868"/>
              <a:gd name="connsiteX34-4445" fmla="*/ 29 w 10000"/>
              <a:gd name="connsiteY34-4446" fmla="*/ 7971 h 9868"/>
              <a:gd name="connsiteX35-4447" fmla="*/ 76 w 10000"/>
              <a:gd name="connsiteY35-4448" fmla="*/ 8160 h 9868"/>
              <a:gd name="connsiteX36-4449" fmla="*/ 138 w 10000"/>
              <a:gd name="connsiteY36-4450" fmla="*/ 8344 h 9868"/>
              <a:gd name="connsiteX37-4451" fmla="*/ 214 w 10000"/>
              <a:gd name="connsiteY37-4452" fmla="*/ 8520 h 9868"/>
              <a:gd name="connsiteX38-4453" fmla="*/ 304 w 10000"/>
              <a:gd name="connsiteY38-4454" fmla="*/ 8684 h 9868"/>
              <a:gd name="connsiteX39-4455" fmla="*/ 401 w 10000"/>
              <a:gd name="connsiteY39-4456" fmla="*/ 8838 h 9868"/>
              <a:gd name="connsiteX40-4457" fmla="*/ 510 w 10000"/>
              <a:gd name="connsiteY40-4458" fmla="*/ 8984 h 9868"/>
              <a:gd name="connsiteX41-4459" fmla="*/ 630 w 10000"/>
              <a:gd name="connsiteY41-4460" fmla="*/ 9119 h 9868"/>
              <a:gd name="connsiteX42-4461" fmla="*/ 754 w 10000"/>
              <a:gd name="connsiteY42-4462" fmla="*/ 9243 h 9868"/>
              <a:gd name="connsiteX43-4463" fmla="*/ 886 w 10000"/>
              <a:gd name="connsiteY43-4464" fmla="*/ 9351 h 9868"/>
              <a:gd name="connsiteX44-4465" fmla="*/ 1019 w 10000"/>
              <a:gd name="connsiteY44-4466" fmla="*/ 9447 h 9868"/>
              <a:gd name="connsiteX45-4467" fmla="*/ 1157 w 10000"/>
              <a:gd name="connsiteY45-4468" fmla="*/ 9531 h 9868"/>
              <a:gd name="connsiteX46-4469" fmla="*/ 1294 w 10000"/>
              <a:gd name="connsiteY46-4470" fmla="*/ 9600 h 9868"/>
              <a:gd name="connsiteX47-4471" fmla="*/ 1434 w 10000"/>
              <a:gd name="connsiteY47-4472" fmla="*/ 9653 h 9868"/>
              <a:gd name="connsiteX48-4473" fmla="*/ 1571 w 10000"/>
              <a:gd name="connsiteY48-4474" fmla="*/ 9688 h 9868"/>
              <a:gd name="connsiteX49-4475" fmla="*/ 1705 w 10000"/>
              <a:gd name="connsiteY49-4476" fmla="*/ 9711 h 9868"/>
              <a:gd name="connsiteX50-4477" fmla="*/ 1769 w 10000"/>
              <a:gd name="connsiteY50-4478" fmla="*/ 9712 h 9868"/>
              <a:gd name="connsiteX51-4479" fmla="*/ 1844 w 10000"/>
              <a:gd name="connsiteY51-4480" fmla="*/ 9711 h 9868"/>
              <a:gd name="connsiteX52-4481" fmla="*/ 1992 w 10000"/>
              <a:gd name="connsiteY52-4482" fmla="*/ 9687 h 9868"/>
              <a:gd name="connsiteX53-4483" fmla="*/ 2129 w 10000"/>
              <a:gd name="connsiteY53-4484" fmla="*/ 9637 h 9868"/>
              <a:gd name="connsiteX54-4485" fmla="*/ 2263 w 10000"/>
              <a:gd name="connsiteY54-4486" fmla="*/ 9560 h 9868"/>
              <a:gd name="connsiteX55-4487" fmla="*/ 2382 w 10000"/>
              <a:gd name="connsiteY55-4488" fmla="*/ 9460 h 9868"/>
              <a:gd name="connsiteX56-4489" fmla="*/ 2491 w 10000"/>
              <a:gd name="connsiteY56-4490" fmla="*/ 9329 h 9868"/>
              <a:gd name="connsiteX57-4491" fmla="*/ 2561 w 10000"/>
              <a:gd name="connsiteY57-4492" fmla="*/ 9218 h 9868"/>
              <a:gd name="connsiteX58-4493" fmla="*/ 2602 w 10000"/>
              <a:gd name="connsiteY58-4494" fmla="*/ 9134 h 9868"/>
              <a:gd name="connsiteX59-4495" fmla="*/ 2639 w 10000"/>
              <a:gd name="connsiteY59-4496" fmla="*/ 9044 h 9868"/>
              <a:gd name="connsiteX60-4497" fmla="*/ 2674 w 10000"/>
              <a:gd name="connsiteY60-4498" fmla="*/ 8948 h 9868"/>
              <a:gd name="connsiteX61-4499" fmla="*/ 2687 w 10000"/>
              <a:gd name="connsiteY61-4500" fmla="*/ 8896 h 9868"/>
              <a:gd name="connsiteX62-4501" fmla="*/ 2706 w 10000"/>
              <a:gd name="connsiteY62-4502" fmla="*/ 8815 h 9868"/>
              <a:gd name="connsiteX63-4503" fmla="*/ 2736 w 10000"/>
              <a:gd name="connsiteY63-4504" fmla="*/ 8654 h 9868"/>
              <a:gd name="connsiteX64-4505" fmla="*/ 2750 w 10000"/>
              <a:gd name="connsiteY64-4506" fmla="*/ 8505 h 9868"/>
              <a:gd name="connsiteX65-4507" fmla="*/ 2754 w 10000"/>
              <a:gd name="connsiteY65-4508" fmla="*/ 8358 h 9868"/>
              <a:gd name="connsiteX66-4509" fmla="*/ 2746 w 10000"/>
              <a:gd name="connsiteY66-4510" fmla="*/ 8219 h 9868"/>
              <a:gd name="connsiteX67-4511" fmla="*/ 2727 w 10000"/>
              <a:gd name="connsiteY67-4512" fmla="*/ 8083 h 9868"/>
              <a:gd name="connsiteX68-4513" fmla="*/ 2700 w 10000"/>
              <a:gd name="connsiteY68-4514" fmla="*/ 7948 h 9868"/>
              <a:gd name="connsiteX69-4515" fmla="*/ 2665 w 10000"/>
              <a:gd name="connsiteY69-4516" fmla="*/ 7819 h 9868"/>
              <a:gd name="connsiteX70-4517" fmla="*/ 2600 w 10000"/>
              <a:gd name="connsiteY70-4518" fmla="*/ 7629 h 9868"/>
              <a:gd name="connsiteX71-4519" fmla="*/ 2496 w 10000"/>
              <a:gd name="connsiteY71-4520" fmla="*/ 7379 h 9868"/>
              <a:gd name="connsiteX72-4521" fmla="*/ 2319 w 10000"/>
              <a:gd name="connsiteY72-4522" fmla="*/ 7010 h 9868"/>
              <a:gd name="connsiteX73-4523" fmla="*/ 2199 w 10000"/>
              <a:gd name="connsiteY73-4524" fmla="*/ 6751 h 9868"/>
              <a:gd name="connsiteX74-4525" fmla="*/ 2032 w 10000"/>
              <a:gd name="connsiteY74-4526" fmla="*/ 6402 h 9868"/>
              <a:gd name="connsiteX75-4527" fmla="*/ 1728 w 10000"/>
              <a:gd name="connsiteY75-4528" fmla="*/ 5764 h 9868"/>
              <a:gd name="connsiteX76-4529" fmla="*/ 1579 w 10000"/>
              <a:gd name="connsiteY76-4530" fmla="*/ 5419 h 9868"/>
              <a:gd name="connsiteX77-4531" fmla="*/ 1484 w 10000"/>
              <a:gd name="connsiteY77-4532" fmla="*/ 5183 h 9868"/>
              <a:gd name="connsiteX78-4533" fmla="*/ 1399 w 10000"/>
              <a:gd name="connsiteY78-4534" fmla="*/ 4944 h 9868"/>
              <a:gd name="connsiteX79-4535" fmla="*/ 1327 w 10000"/>
              <a:gd name="connsiteY79-4536" fmla="*/ 4703 h 9868"/>
              <a:gd name="connsiteX80-4537" fmla="*/ 1272 w 10000"/>
              <a:gd name="connsiteY80-4538" fmla="*/ 4460 h 9868"/>
              <a:gd name="connsiteX81-4539" fmla="*/ 1232 w 10000"/>
              <a:gd name="connsiteY81-4540" fmla="*/ 4222 h 9868"/>
              <a:gd name="connsiteX82-4541" fmla="*/ 1213 w 10000"/>
              <a:gd name="connsiteY82-4542" fmla="*/ 3987 h 9868"/>
              <a:gd name="connsiteX83-4543" fmla="*/ 1216 w 10000"/>
              <a:gd name="connsiteY83-4544" fmla="*/ 3813 h 9868"/>
              <a:gd name="connsiteX84-4545" fmla="*/ 1225 w 10000"/>
              <a:gd name="connsiteY84-4546" fmla="*/ 3702 h 9868"/>
              <a:gd name="connsiteX85-4547" fmla="*/ 1241 w 10000"/>
              <a:gd name="connsiteY85-4548" fmla="*/ 3590 h 9868"/>
              <a:gd name="connsiteX86-4549" fmla="*/ 1267 w 10000"/>
              <a:gd name="connsiteY86-4550" fmla="*/ 3482 h 9868"/>
              <a:gd name="connsiteX87-4551" fmla="*/ 1296 w 10000"/>
              <a:gd name="connsiteY87-4552" fmla="*/ 3375 h 9868"/>
              <a:gd name="connsiteX88-4553" fmla="*/ 1337 w 10000"/>
              <a:gd name="connsiteY88-4554" fmla="*/ 3271 h 9868"/>
              <a:gd name="connsiteX89-4555" fmla="*/ 1359 w 10000"/>
              <a:gd name="connsiteY89-4556" fmla="*/ 3222 h 9868"/>
              <a:gd name="connsiteX90-4557" fmla="*/ 1392 w 10000"/>
              <a:gd name="connsiteY90-4558" fmla="*/ 3150 h 9868"/>
              <a:gd name="connsiteX91-4559" fmla="*/ 1470 w 10000"/>
              <a:gd name="connsiteY91-4560" fmla="*/ 3029 h 9868"/>
              <a:gd name="connsiteX92-4561" fmla="*/ 1560 w 10000"/>
              <a:gd name="connsiteY92-4562" fmla="*/ 2922 h 9868"/>
              <a:gd name="connsiteX93-4563" fmla="*/ 1657 w 10000"/>
              <a:gd name="connsiteY93-4564" fmla="*/ 2835 h 9868"/>
              <a:gd name="connsiteX94-4565" fmla="*/ 1762 w 10000"/>
              <a:gd name="connsiteY94-4566" fmla="*/ 2762 h 9868"/>
              <a:gd name="connsiteX95-4567" fmla="*/ 1874 w 10000"/>
              <a:gd name="connsiteY95-4568" fmla="*/ 2703 h 9868"/>
              <a:gd name="connsiteX96-4569" fmla="*/ 1992 w 10000"/>
              <a:gd name="connsiteY96-4570" fmla="*/ 2662 h 9868"/>
              <a:gd name="connsiteX97-4571" fmla="*/ 2110 w 10000"/>
              <a:gd name="connsiteY97-4572" fmla="*/ 2633 h 9868"/>
              <a:gd name="connsiteX98-4573" fmla="*/ 2234 w 10000"/>
              <a:gd name="connsiteY98-4574" fmla="*/ 2616 h 9868"/>
              <a:gd name="connsiteX99-4575" fmla="*/ 2359 w 10000"/>
              <a:gd name="connsiteY99-4576" fmla="*/ 2611 h 9868"/>
              <a:gd name="connsiteX100-4577" fmla="*/ 2485 w 10000"/>
              <a:gd name="connsiteY100-4578" fmla="*/ 2617 h 9868"/>
              <a:gd name="connsiteX101-4579" fmla="*/ 2607 w 10000"/>
              <a:gd name="connsiteY101-4580" fmla="*/ 2635 h 9868"/>
              <a:gd name="connsiteX102-4581" fmla="*/ 2727 w 10000"/>
              <a:gd name="connsiteY102-4582" fmla="*/ 2662 h 9868"/>
              <a:gd name="connsiteX103-4583" fmla="*/ 2844 w 10000"/>
              <a:gd name="connsiteY103-4584" fmla="*/ 2697 h 9868"/>
              <a:gd name="connsiteX104-4585" fmla="*/ 2957 w 10000"/>
              <a:gd name="connsiteY104-4586" fmla="*/ 2740 h 9868"/>
              <a:gd name="connsiteX105-4587" fmla="*/ 3061 w 10000"/>
              <a:gd name="connsiteY105-4588" fmla="*/ 2793 h 9868"/>
              <a:gd name="connsiteX106-4589" fmla="*/ 3113 w 10000"/>
              <a:gd name="connsiteY106-4590" fmla="*/ 2821 h 9868"/>
              <a:gd name="connsiteX107-4591" fmla="*/ 3168 w 10000"/>
              <a:gd name="connsiteY107-4592" fmla="*/ 2855 h 9868"/>
              <a:gd name="connsiteX108-4593" fmla="*/ 3282 w 10000"/>
              <a:gd name="connsiteY108-4594" fmla="*/ 2933 h 9868"/>
              <a:gd name="connsiteX109-4595" fmla="*/ 3389 w 10000"/>
              <a:gd name="connsiteY109-4596" fmla="*/ 3019 h 9868"/>
              <a:gd name="connsiteX110-4597" fmla="*/ 3495 w 10000"/>
              <a:gd name="connsiteY110-4598" fmla="*/ 3111 h 9868"/>
              <a:gd name="connsiteX111-4599" fmla="*/ 3648 w 10000"/>
              <a:gd name="connsiteY111-4600" fmla="*/ 3267 h 9868"/>
              <a:gd name="connsiteX112-4601" fmla="*/ 3842 w 10000"/>
              <a:gd name="connsiteY112-4602" fmla="*/ 3498 h 9868"/>
              <a:gd name="connsiteX113-4603" fmla="*/ 4016 w 10000"/>
              <a:gd name="connsiteY113-4604" fmla="*/ 3753 h 9868"/>
              <a:gd name="connsiteX114-4605" fmla="*/ 4176 w 10000"/>
              <a:gd name="connsiteY114-4606" fmla="*/ 4029 h 9868"/>
              <a:gd name="connsiteX115-4607" fmla="*/ 4321 w 10000"/>
              <a:gd name="connsiteY115-4608" fmla="*/ 4322 h 9868"/>
              <a:gd name="connsiteX116-4609" fmla="*/ 4442 w 10000"/>
              <a:gd name="connsiteY116-4610" fmla="*/ 4626 h 9868"/>
              <a:gd name="connsiteX117-4611" fmla="*/ 4494 w 10000"/>
              <a:gd name="connsiteY117-4612" fmla="*/ 4786 h 9868"/>
              <a:gd name="connsiteX118-4613" fmla="*/ 4534 w 10000"/>
              <a:gd name="connsiteY118-4614" fmla="*/ 4902 h 9868"/>
              <a:gd name="connsiteX119-4615" fmla="*/ 4599 w 10000"/>
              <a:gd name="connsiteY119-4616" fmla="*/ 5144 h 9868"/>
              <a:gd name="connsiteX120-4617" fmla="*/ 4653 w 10000"/>
              <a:gd name="connsiteY120-4618" fmla="*/ 5387 h 9868"/>
              <a:gd name="connsiteX121-4619" fmla="*/ 4697 w 10000"/>
              <a:gd name="connsiteY121-4620" fmla="*/ 5633 h 9868"/>
              <a:gd name="connsiteX122-4621" fmla="*/ 4756 w 10000"/>
              <a:gd name="connsiteY122-4622" fmla="*/ 6007 h 9868"/>
              <a:gd name="connsiteX123-4623" fmla="*/ 4829 w 10000"/>
              <a:gd name="connsiteY123-4624" fmla="*/ 6505 h 9868"/>
              <a:gd name="connsiteX124-4625" fmla="*/ 4888 w 10000"/>
              <a:gd name="connsiteY124-4626" fmla="*/ 6874 h 9868"/>
              <a:gd name="connsiteX125-4627" fmla="*/ 4933 w 10000"/>
              <a:gd name="connsiteY125-4628" fmla="*/ 7118 h 9868"/>
              <a:gd name="connsiteX126-4629" fmla="*/ 4988 w 10000"/>
              <a:gd name="connsiteY126-4630" fmla="*/ 7355 h 9868"/>
              <a:gd name="connsiteX127-4631" fmla="*/ 5052 w 10000"/>
              <a:gd name="connsiteY127-4632" fmla="*/ 7590 h 9868"/>
              <a:gd name="connsiteX128-4633" fmla="*/ 5128 w 10000"/>
              <a:gd name="connsiteY128-4634" fmla="*/ 7818 h 9868"/>
              <a:gd name="connsiteX129-4635" fmla="*/ 5218 w 10000"/>
              <a:gd name="connsiteY129-4636" fmla="*/ 8036 h 9868"/>
              <a:gd name="connsiteX130-4637" fmla="*/ 5328 w 10000"/>
              <a:gd name="connsiteY130-4638" fmla="*/ 8249 h 9868"/>
              <a:gd name="connsiteX131-4639" fmla="*/ 5455 w 10000"/>
              <a:gd name="connsiteY131-4640" fmla="*/ 8450 h 9868"/>
              <a:gd name="connsiteX132-4641" fmla="*/ 5527 w 10000"/>
              <a:gd name="connsiteY132-4642" fmla="*/ 8547 h 9868"/>
              <a:gd name="connsiteX133-4643" fmla="*/ 5558 w 10000"/>
              <a:gd name="connsiteY133-4644" fmla="*/ 8587 h 9868"/>
              <a:gd name="connsiteX134-4645" fmla="*/ 5626 w 10000"/>
              <a:gd name="connsiteY134-4646" fmla="*/ 8659 h 9868"/>
              <a:gd name="connsiteX135-4647" fmla="*/ 5693 w 10000"/>
              <a:gd name="connsiteY135-4648" fmla="*/ 8722 h 9868"/>
              <a:gd name="connsiteX136-4649" fmla="*/ 5762 w 10000"/>
              <a:gd name="connsiteY136-4650" fmla="*/ 8777 h 9868"/>
              <a:gd name="connsiteX137-4651" fmla="*/ 5830 w 10000"/>
              <a:gd name="connsiteY137-4652" fmla="*/ 8818 h 9868"/>
              <a:gd name="connsiteX138-4653" fmla="*/ 5901 w 10000"/>
              <a:gd name="connsiteY138-4654" fmla="*/ 8849 h 9868"/>
              <a:gd name="connsiteX139-4655" fmla="*/ 5971 w 10000"/>
              <a:gd name="connsiteY139-4656" fmla="*/ 8872 h 9868"/>
              <a:gd name="connsiteX140-4657" fmla="*/ 6043 w 10000"/>
              <a:gd name="connsiteY140-4658" fmla="*/ 8885 h 9868"/>
              <a:gd name="connsiteX141-4659" fmla="*/ 6114 w 10000"/>
              <a:gd name="connsiteY141-4660" fmla="*/ 8885 h 9868"/>
              <a:gd name="connsiteX142-4661" fmla="*/ 6185 w 10000"/>
              <a:gd name="connsiteY142-4662" fmla="*/ 8876 h 9868"/>
              <a:gd name="connsiteX143-4663" fmla="*/ 6256 w 10000"/>
              <a:gd name="connsiteY143-4664" fmla="*/ 8855 h 9868"/>
              <a:gd name="connsiteX144-4665" fmla="*/ 6326 w 10000"/>
              <a:gd name="connsiteY144-4666" fmla="*/ 8826 h 9868"/>
              <a:gd name="connsiteX145-4667" fmla="*/ 6397 w 10000"/>
              <a:gd name="connsiteY145-4668" fmla="*/ 8789 h 9868"/>
              <a:gd name="connsiteX146-4669" fmla="*/ 6466 w 10000"/>
              <a:gd name="connsiteY146-4670" fmla="*/ 8736 h 9868"/>
              <a:gd name="connsiteX147-4671" fmla="*/ 6535 w 10000"/>
              <a:gd name="connsiteY147-4672" fmla="*/ 8677 h 9868"/>
              <a:gd name="connsiteX148-4673" fmla="*/ 6603 w 10000"/>
              <a:gd name="connsiteY148-4674" fmla="*/ 8606 h 9868"/>
              <a:gd name="connsiteX149-4675" fmla="*/ 6637 w 10000"/>
              <a:gd name="connsiteY149-4676" fmla="*/ 8566 h 9868"/>
              <a:gd name="connsiteX150-4677" fmla="*/ 6667 w 10000"/>
              <a:gd name="connsiteY150-4678" fmla="*/ 8530 h 9868"/>
              <a:gd name="connsiteX151-4679" fmla="*/ 6721 w 10000"/>
              <a:gd name="connsiteY151-4680" fmla="*/ 8453 h 9868"/>
              <a:gd name="connsiteX152-4681" fmla="*/ 6766 w 10000"/>
              <a:gd name="connsiteY152-4682" fmla="*/ 8370 h 9868"/>
              <a:gd name="connsiteX153-4683" fmla="*/ 6805 w 10000"/>
              <a:gd name="connsiteY153-4684" fmla="*/ 8285 h 9868"/>
              <a:gd name="connsiteX154-4685" fmla="*/ 6853 w 10000"/>
              <a:gd name="connsiteY154-4686" fmla="*/ 8152 h 9868"/>
              <a:gd name="connsiteX155-4687" fmla="*/ 6901 w 10000"/>
              <a:gd name="connsiteY155-4688" fmla="*/ 7965 h 9868"/>
              <a:gd name="connsiteX156-4689" fmla="*/ 6931 w 10000"/>
              <a:gd name="connsiteY156-4690" fmla="*/ 7771 h 9868"/>
              <a:gd name="connsiteX157-4691" fmla="*/ 6950 w 10000"/>
              <a:gd name="connsiteY157-4692" fmla="*/ 7569 h 9868"/>
              <a:gd name="connsiteX158-4693" fmla="*/ 6966 w 10000"/>
              <a:gd name="connsiteY158-4694" fmla="*/ 7261 h 9868"/>
              <a:gd name="connsiteX159-4695" fmla="*/ 6974 w 10000"/>
              <a:gd name="connsiteY159-4696" fmla="*/ 7056 h 9868"/>
              <a:gd name="connsiteX160-4697" fmla="*/ 6987 w 10000"/>
              <a:gd name="connsiteY160-4698" fmla="*/ 6778 h 9868"/>
              <a:gd name="connsiteX161-4699" fmla="*/ 7001 w 10000"/>
              <a:gd name="connsiteY161-4700" fmla="*/ 6221 h 9868"/>
              <a:gd name="connsiteX162-4701" fmla="*/ 7001 w 10000"/>
              <a:gd name="connsiteY162-4702" fmla="*/ 5661 h 9868"/>
              <a:gd name="connsiteX163-4703" fmla="*/ 6990 w 10000"/>
              <a:gd name="connsiteY163-4704" fmla="*/ 5105 h 9868"/>
              <a:gd name="connsiteX164-4705" fmla="*/ 6981 w 10000"/>
              <a:gd name="connsiteY164-4706" fmla="*/ 4826 h 9868"/>
              <a:gd name="connsiteX165-4707" fmla="*/ 6978 w 10000"/>
              <a:gd name="connsiteY165-4708" fmla="*/ 4762 h 9868"/>
              <a:gd name="connsiteX166-4709" fmla="*/ 6965 w 10000"/>
              <a:gd name="connsiteY166-4710" fmla="*/ 4626 h 9868"/>
              <a:gd name="connsiteX167-4711" fmla="*/ 6946 w 10000"/>
              <a:gd name="connsiteY167-4712" fmla="*/ 4497 h 9868"/>
              <a:gd name="connsiteX168-4713" fmla="*/ 6916 w 10000"/>
              <a:gd name="connsiteY168-4714" fmla="*/ 4371 h 9868"/>
              <a:gd name="connsiteX169-4715" fmla="*/ 6885 w 10000"/>
              <a:gd name="connsiteY169-4716" fmla="*/ 4249 h 9868"/>
              <a:gd name="connsiteX170-4717" fmla="*/ 6844 w 10000"/>
              <a:gd name="connsiteY170-4718" fmla="*/ 4131 h 9868"/>
              <a:gd name="connsiteX171-4719" fmla="*/ 6796 w 10000"/>
              <a:gd name="connsiteY171-4720" fmla="*/ 4017 h 9868"/>
              <a:gd name="connsiteX172-4721" fmla="*/ 6744 w 10000"/>
              <a:gd name="connsiteY172-4722" fmla="*/ 3911 h 9868"/>
              <a:gd name="connsiteX173-4723" fmla="*/ 6684 w 10000"/>
              <a:gd name="connsiteY173-4724" fmla="*/ 3813 h 9868"/>
              <a:gd name="connsiteX174-4725" fmla="*/ 6619 w 10000"/>
              <a:gd name="connsiteY174-4726" fmla="*/ 3724 h 9868"/>
              <a:gd name="connsiteX175-4727" fmla="*/ 6547 w 10000"/>
              <a:gd name="connsiteY175-4728" fmla="*/ 3643 h 9868"/>
              <a:gd name="connsiteX176-4729" fmla="*/ 6470 w 10000"/>
              <a:gd name="connsiteY176-4730" fmla="*/ 3570 h 9868"/>
              <a:gd name="connsiteX177-4731" fmla="*/ 6390 w 10000"/>
              <a:gd name="connsiteY177-4732" fmla="*/ 3510 h 9868"/>
              <a:gd name="connsiteX178-4733" fmla="*/ 6304 w 10000"/>
              <a:gd name="connsiteY178-4734" fmla="*/ 3457 h 9868"/>
              <a:gd name="connsiteX179-4735" fmla="*/ 6212 w 10000"/>
              <a:gd name="connsiteY179-4736" fmla="*/ 3421 h 9868"/>
              <a:gd name="connsiteX180-4737" fmla="*/ 6115 w 10000"/>
              <a:gd name="connsiteY180-4738" fmla="*/ 3398 h 9868"/>
              <a:gd name="connsiteX181-4739" fmla="*/ 6064 w 10000"/>
              <a:gd name="connsiteY181-4740" fmla="*/ 3393 h 9868"/>
              <a:gd name="connsiteX182-4741" fmla="*/ 6039 w 10000"/>
              <a:gd name="connsiteY182-4742" fmla="*/ 3392 h 9868"/>
              <a:gd name="connsiteX183-4743" fmla="*/ 5986 w 10000"/>
              <a:gd name="connsiteY183-4744" fmla="*/ 3397 h 9868"/>
              <a:gd name="connsiteX184-4745" fmla="*/ 5934 w 10000"/>
              <a:gd name="connsiteY184-4746" fmla="*/ 3411 h 9868"/>
              <a:gd name="connsiteX185-4747" fmla="*/ 5884 w 10000"/>
              <a:gd name="connsiteY185-4748" fmla="*/ 3437 h 9868"/>
              <a:gd name="connsiteX186-4749" fmla="*/ 5837 w 10000"/>
              <a:gd name="connsiteY186-4750" fmla="*/ 3474 h 9868"/>
              <a:gd name="connsiteX187-4751" fmla="*/ 5796 w 10000"/>
              <a:gd name="connsiteY187-4752" fmla="*/ 3519 h 9868"/>
              <a:gd name="connsiteX188-4753" fmla="*/ 5763 w 10000"/>
              <a:gd name="connsiteY188-4754" fmla="*/ 3573 h 9868"/>
              <a:gd name="connsiteX189-4755" fmla="*/ 5738 w 10000"/>
              <a:gd name="connsiteY189-4756" fmla="*/ 3635 h 9868"/>
              <a:gd name="connsiteX190-4757" fmla="*/ 5729 w 10000"/>
              <a:gd name="connsiteY190-4758" fmla="*/ 3668 h 9868"/>
              <a:gd name="connsiteX191-4759" fmla="*/ 5725 w 10000"/>
              <a:gd name="connsiteY191-4760" fmla="*/ 3696 h 9868"/>
              <a:gd name="connsiteX192-4761" fmla="*/ 5719 w 10000"/>
              <a:gd name="connsiteY192-4762" fmla="*/ 3750 h 9868"/>
              <a:gd name="connsiteX193-4763" fmla="*/ 5724 w 10000"/>
              <a:gd name="connsiteY193-4764" fmla="*/ 3833 h 9868"/>
              <a:gd name="connsiteX194-4765" fmla="*/ 5745 w 10000"/>
              <a:gd name="connsiteY194-4766" fmla="*/ 3942 h 9868"/>
              <a:gd name="connsiteX195-4767" fmla="*/ 5786 w 10000"/>
              <a:gd name="connsiteY195-4768" fmla="*/ 4038 h 9868"/>
              <a:gd name="connsiteX196-4769" fmla="*/ 5811 w 10000"/>
              <a:gd name="connsiteY196-4770" fmla="*/ 4082 h 9868"/>
              <a:gd name="connsiteX197-4771" fmla="*/ 5860 w 10000"/>
              <a:gd name="connsiteY197-4772" fmla="*/ 4156 h 9868"/>
              <a:gd name="connsiteX198-4773" fmla="*/ 5960 w 10000"/>
              <a:gd name="connsiteY198-4774" fmla="*/ 4279 h 9868"/>
              <a:gd name="connsiteX199-4775" fmla="*/ 6061 w 10000"/>
              <a:gd name="connsiteY199-4776" fmla="*/ 4380 h 9868"/>
              <a:gd name="connsiteX200-4777" fmla="*/ 6167 w 10000"/>
              <a:gd name="connsiteY200-4778" fmla="*/ 4460 h 9868"/>
              <a:gd name="connsiteX201-4779" fmla="*/ 6272 w 10000"/>
              <a:gd name="connsiteY201-4780" fmla="*/ 4513 h 9868"/>
              <a:gd name="connsiteX202-4781" fmla="*/ 6380 w 10000"/>
              <a:gd name="connsiteY202-4782" fmla="*/ 4547 h 9868"/>
              <a:gd name="connsiteX203-4783" fmla="*/ 6488 w 10000"/>
              <a:gd name="connsiteY203-4784" fmla="*/ 4560 h 9868"/>
              <a:gd name="connsiteX204-4785" fmla="*/ 6596 w 10000"/>
              <a:gd name="connsiteY204-4786" fmla="*/ 4550 h 9868"/>
              <a:gd name="connsiteX205-4787" fmla="*/ 6703 w 10000"/>
              <a:gd name="connsiteY205-4788" fmla="*/ 4525 h 9868"/>
              <a:gd name="connsiteX206-4789" fmla="*/ 6810 w 10000"/>
              <a:gd name="connsiteY206-4790" fmla="*/ 4478 h 9868"/>
              <a:gd name="connsiteX207-4791" fmla="*/ 6915 w 10000"/>
              <a:gd name="connsiteY207-4792" fmla="*/ 4421 h 9868"/>
              <a:gd name="connsiteX208-4793" fmla="*/ 7018 w 10000"/>
              <a:gd name="connsiteY208-4794" fmla="*/ 4342 h 9868"/>
              <a:gd name="connsiteX209-4795" fmla="*/ 7116 w 10000"/>
              <a:gd name="connsiteY209-4796" fmla="*/ 4250 h 9868"/>
              <a:gd name="connsiteX210-4797" fmla="*/ 7213 w 10000"/>
              <a:gd name="connsiteY210-4798" fmla="*/ 4144 h 9868"/>
              <a:gd name="connsiteX211-4799" fmla="*/ 7306 w 10000"/>
              <a:gd name="connsiteY211-4800" fmla="*/ 4027 h 9868"/>
              <a:gd name="connsiteX212-4801" fmla="*/ 7391 w 10000"/>
              <a:gd name="connsiteY212-4802" fmla="*/ 3896 h 9868"/>
              <a:gd name="connsiteX213-4803" fmla="*/ 7433 w 10000"/>
              <a:gd name="connsiteY213-4804" fmla="*/ 3827 h 9868"/>
              <a:gd name="connsiteX214-4805" fmla="*/ 7506 w 10000"/>
              <a:gd name="connsiteY214-4806" fmla="*/ 3697 h 9868"/>
              <a:gd name="connsiteX215-4807" fmla="*/ 7640 w 10000"/>
              <a:gd name="connsiteY215-4808" fmla="*/ 3424 h 9868"/>
              <a:gd name="connsiteX216-4809" fmla="*/ 7754 w 10000"/>
              <a:gd name="connsiteY216-4810" fmla="*/ 3132 h 9868"/>
              <a:gd name="connsiteX217-4811" fmla="*/ 7825 w 10000"/>
              <a:gd name="connsiteY217-4812" fmla="*/ 2904 h 9868"/>
              <a:gd name="connsiteX218-4813" fmla="*/ 7868 w 10000"/>
              <a:gd name="connsiteY218-4814" fmla="*/ 2749 h 9868"/>
              <a:gd name="connsiteX219-4815" fmla="*/ 7900 w 10000"/>
              <a:gd name="connsiteY219-4816" fmla="*/ 2591 h 9868"/>
              <a:gd name="connsiteX220-4817" fmla="*/ 7931 w 10000"/>
              <a:gd name="connsiteY220-4818" fmla="*/ 2428 h 9868"/>
              <a:gd name="connsiteX221-4819" fmla="*/ 7952 w 10000"/>
              <a:gd name="connsiteY221-4820" fmla="*/ 2269 h 9868"/>
              <a:gd name="connsiteX222-4821" fmla="*/ 7965 w 10000"/>
              <a:gd name="connsiteY222-4822" fmla="*/ 2105 h 9868"/>
              <a:gd name="connsiteX223-4823" fmla="*/ 7973 w 10000"/>
              <a:gd name="connsiteY223-4824" fmla="*/ 1941 h 9868"/>
              <a:gd name="connsiteX224-4825" fmla="*/ 7971 w 10000"/>
              <a:gd name="connsiteY224-4826" fmla="*/ 1776 h 9868"/>
              <a:gd name="connsiteX225-4827" fmla="*/ 7963 w 10000"/>
              <a:gd name="connsiteY225-4828" fmla="*/ 1610 h 9868"/>
              <a:gd name="connsiteX226-4829" fmla="*/ 7949 w 10000"/>
              <a:gd name="connsiteY226-4830" fmla="*/ 1446 h 9868"/>
              <a:gd name="connsiteX227-4831" fmla="*/ 7937 w 10000"/>
              <a:gd name="connsiteY227-4832" fmla="*/ 1364 h 9868"/>
              <a:gd name="connsiteX228-4833" fmla="*/ 7916 w 10000"/>
              <a:gd name="connsiteY228-4834" fmla="*/ 1252 h 9868"/>
              <a:gd name="connsiteX229-4835" fmla="*/ 7892 w 10000"/>
              <a:gd name="connsiteY229-4836" fmla="*/ 1067 h 9868"/>
              <a:gd name="connsiteX230-4837" fmla="*/ 7883 w 10000"/>
              <a:gd name="connsiteY230-4838" fmla="*/ 941 h 9868"/>
              <a:gd name="connsiteX231-4839" fmla="*/ 7885 w 10000"/>
              <a:gd name="connsiteY231-4840" fmla="*/ 821 h 9868"/>
              <a:gd name="connsiteX232-4841" fmla="*/ 7903 w 10000"/>
              <a:gd name="connsiteY232-4842" fmla="*/ 706 h 9868"/>
              <a:gd name="connsiteX233-4843" fmla="*/ 7934 w 10000"/>
              <a:gd name="connsiteY233-4844" fmla="*/ 630 h 9868"/>
              <a:gd name="connsiteX234-4845" fmla="*/ 7958 w 10000"/>
              <a:gd name="connsiteY234-4846" fmla="*/ 583 h 9868"/>
              <a:gd name="connsiteX235-4847" fmla="*/ 7992 w 10000"/>
              <a:gd name="connsiteY235-4848" fmla="*/ 542 h 9868"/>
              <a:gd name="connsiteX236-4849" fmla="*/ 8030 w 10000"/>
              <a:gd name="connsiteY236-4850" fmla="*/ 506 h 9868"/>
              <a:gd name="connsiteX237-4851" fmla="*/ 8050 w 10000"/>
              <a:gd name="connsiteY237-4852" fmla="*/ 492 h 9868"/>
              <a:gd name="connsiteX238-4853" fmla="*/ 8088 w 10000"/>
              <a:gd name="connsiteY238-4854" fmla="*/ 472 h 9868"/>
              <a:gd name="connsiteX239-4855" fmla="*/ 8159 w 10000"/>
              <a:gd name="connsiteY239-4856" fmla="*/ 457 h 9868"/>
              <a:gd name="connsiteX240-4857" fmla="*/ 8229 w 10000"/>
              <a:gd name="connsiteY240-4858" fmla="*/ 466 h 9868"/>
              <a:gd name="connsiteX241-4859" fmla="*/ 8301 w 10000"/>
              <a:gd name="connsiteY241-4860" fmla="*/ 499 h 9868"/>
              <a:gd name="connsiteX242-4861" fmla="*/ 8370 w 10000"/>
              <a:gd name="connsiteY242-4862" fmla="*/ 548 h 9868"/>
              <a:gd name="connsiteX243-4863" fmla="*/ 8433 w 10000"/>
              <a:gd name="connsiteY243-4864" fmla="*/ 611 h 9868"/>
              <a:gd name="connsiteX244-4865" fmla="*/ 8490 w 10000"/>
              <a:gd name="connsiteY244-4866" fmla="*/ 684 h 9868"/>
              <a:gd name="connsiteX245-4867" fmla="*/ 8538 w 10000"/>
              <a:gd name="connsiteY245-4868" fmla="*/ 757 h 9868"/>
              <a:gd name="connsiteX246-4869" fmla="*/ 8559 w 10000"/>
              <a:gd name="connsiteY246-4870" fmla="*/ 794 h 9868"/>
              <a:gd name="connsiteX247-4871" fmla="*/ 8645 w 10000"/>
              <a:gd name="connsiteY247-4872" fmla="*/ 974 h 9868"/>
              <a:gd name="connsiteX248-4873" fmla="*/ 8792 w 10000"/>
              <a:gd name="connsiteY248-4874" fmla="*/ 1270 h 9868"/>
              <a:gd name="connsiteX249-4875" fmla="*/ 8868 w 10000"/>
              <a:gd name="connsiteY249-4876" fmla="*/ 1400 h 9868"/>
              <a:gd name="connsiteX250-4877" fmla="*/ 8925 w 10000"/>
              <a:gd name="connsiteY250-4878" fmla="*/ 1477 h 9868"/>
              <a:gd name="connsiteX251-4879" fmla="*/ 8982 w 10000"/>
              <a:gd name="connsiteY251-4880" fmla="*/ 1545 h 9868"/>
              <a:gd name="connsiteX252-4881" fmla="*/ 9039 w 10000"/>
              <a:gd name="connsiteY252-4882" fmla="*/ 1595 h 9868"/>
              <a:gd name="connsiteX253-4883" fmla="*/ 9103 w 10000"/>
              <a:gd name="connsiteY253-4884" fmla="*/ 1627 h 9868"/>
              <a:gd name="connsiteX254-4885" fmla="*/ 9168 w 10000"/>
              <a:gd name="connsiteY254-4886" fmla="*/ 1641 h 9868"/>
              <a:gd name="connsiteX255-4887" fmla="*/ 9236 w 10000"/>
              <a:gd name="connsiteY255-4888" fmla="*/ 1632 h 9868"/>
              <a:gd name="connsiteX256-4889" fmla="*/ 9308 w 10000"/>
              <a:gd name="connsiteY256-4890" fmla="*/ 1600 h 9868"/>
              <a:gd name="connsiteX257-4891" fmla="*/ 9384 w 10000"/>
              <a:gd name="connsiteY257-4892" fmla="*/ 1537 h 9868"/>
              <a:gd name="connsiteX258-4893" fmla="*/ 9463 w 10000"/>
              <a:gd name="connsiteY258-4894" fmla="*/ 1444 h 9868"/>
              <a:gd name="connsiteX259-4895" fmla="*/ 9504 w 10000"/>
              <a:gd name="connsiteY259-4896" fmla="*/ 1384 h 9868"/>
              <a:gd name="connsiteX260-4897" fmla="*/ 9544 w 10000"/>
              <a:gd name="connsiteY260-4898" fmla="*/ 1317 h 9868"/>
              <a:gd name="connsiteX261-4899" fmla="*/ 9614 w 10000"/>
              <a:gd name="connsiteY261-4900" fmla="*/ 1175 h 9868"/>
              <a:gd name="connsiteX262-4901" fmla="*/ 9672 w 10000"/>
              <a:gd name="connsiteY262-4902" fmla="*/ 1017 h 9868"/>
              <a:gd name="connsiteX263-4903" fmla="*/ 9722 w 10000"/>
              <a:gd name="connsiteY263-4904" fmla="*/ 855 h 9868"/>
              <a:gd name="connsiteX264-4905" fmla="*/ 9743 w 10000"/>
              <a:gd name="connsiteY264-4906" fmla="*/ 773 h 9868"/>
              <a:gd name="connsiteX265-4907" fmla="*/ 9795 w 10000"/>
              <a:gd name="connsiteY265-4908" fmla="*/ 577 h 9868"/>
              <a:gd name="connsiteX266-4909" fmla="*/ 9884 w 10000"/>
              <a:gd name="connsiteY266-4910" fmla="*/ 275 h 9868"/>
              <a:gd name="connsiteX267-4911" fmla="*/ 9955 w 10000"/>
              <a:gd name="connsiteY267-4912" fmla="*/ 87 h 9868"/>
              <a:gd name="connsiteX268-4913" fmla="*/ 10000 w 10000"/>
              <a:gd name="connsiteY268-4914" fmla="*/ 0 h 9868"/>
              <a:gd name="connsiteX0-4915" fmla="*/ 449 w 10000"/>
              <a:gd name="connsiteY0-4916" fmla="*/ 9852 h 9852"/>
              <a:gd name="connsiteX1-4917" fmla="*/ 569 w 10000"/>
              <a:gd name="connsiteY1-4918" fmla="*/ 9688 h 9852"/>
              <a:gd name="connsiteX2-4919" fmla="*/ 675 w 10000"/>
              <a:gd name="connsiteY2-4920" fmla="*/ 9514 h 9852"/>
              <a:gd name="connsiteX3-4921" fmla="*/ 769 w 10000"/>
              <a:gd name="connsiteY3-4922" fmla="*/ 9320 h 9852"/>
              <a:gd name="connsiteX4-4923" fmla="*/ 846 w 10000"/>
              <a:gd name="connsiteY4-4924" fmla="*/ 9116 h 9852"/>
              <a:gd name="connsiteX5-4925" fmla="*/ 905 w 10000"/>
              <a:gd name="connsiteY5-4926" fmla="*/ 8895 h 9852"/>
              <a:gd name="connsiteX6-4927" fmla="*/ 926 w 10000"/>
              <a:gd name="connsiteY6-4928" fmla="*/ 8779 h 9852"/>
              <a:gd name="connsiteX7-4929" fmla="*/ 942 w 10000"/>
              <a:gd name="connsiteY7-4930" fmla="*/ 8685 h 9852"/>
              <a:gd name="connsiteX8-4931" fmla="*/ 958 w 10000"/>
              <a:gd name="connsiteY8-4932" fmla="*/ 8493 h 9852"/>
              <a:gd name="connsiteX9-4933" fmla="*/ 961 w 10000"/>
              <a:gd name="connsiteY9-4934" fmla="*/ 8307 h 9852"/>
              <a:gd name="connsiteX10-4935" fmla="*/ 944 w 10000"/>
              <a:gd name="connsiteY10-4936" fmla="*/ 8117 h 9852"/>
              <a:gd name="connsiteX11-4937" fmla="*/ 912 w 10000"/>
              <a:gd name="connsiteY11-4938" fmla="*/ 7935 h 9852"/>
              <a:gd name="connsiteX12-4939" fmla="*/ 861 w 10000"/>
              <a:gd name="connsiteY12-4940" fmla="*/ 7758 h 9852"/>
              <a:gd name="connsiteX13-4941" fmla="*/ 795 w 10000"/>
              <a:gd name="connsiteY13-4942" fmla="*/ 7596 h 9852"/>
              <a:gd name="connsiteX14-4943" fmla="*/ 709 w 10000"/>
              <a:gd name="connsiteY14-4944" fmla="*/ 7441 h 9852"/>
              <a:gd name="connsiteX15-4945" fmla="*/ 657 w 10000"/>
              <a:gd name="connsiteY15-4946" fmla="*/ 7369 h 9852"/>
              <a:gd name="connsiteX16-4947" fmla="*/ 625 w 10000"/>
              <a:gd name="connsiteY16-4948" fmla="*/ 7329 h 9852"/>
              <a:gd name="connsiteX17-4949" fmla="*/ 557 w 10000"/>
              <a:gd name="connsiteY17-4950" fmla="*/ 7263 h 9852"/>
              <a:gd name="connsiteX18-4951" fmla="*/ 492 w 10000"/>
              <a:gd name="connsiteY18-4952" fmla="*/ 7215 h 9852"/>
              <a:gd name="connsiteX19-4953" fmla="*/ 427 w 10000"/>
              <a:gd name="connsiteY19-4954" fmla="*/ 7186 h 9852"/>
              <a:gd name="connsiteX20-4955" fmla="*/ 365 w 10000"/>
              <a:gd name="connsiteY20-4956" fmla="*/ 7175 h 9852"/>
              <a:gd name="connsiteX21-4957" fmla="*/ 304 w 10000"/>
              <a:gd name="connsiteY21-4958" fmla="*/ 7180 h 9852"/>
              <a:gd name="connsiteX22-4959" fmla="*/ 245 w 10000"/>
              <a:gd name="connsiteY22-4960" fmla="*/ 7200 h 9852"/>
              <a:gd name="connsiteX23-4961" fmla="*/ 191 w 10000"/>
              <a:gd name="connsiteY23-4962" fmla="*/ 7234 h 9852"/>
              <a:gd name="connsiteX24-4963" fmla="*/ 144 w 10000"/>
              <a:gd name="connsiteY24-4964" fmla="*/ 7281 h 9852"/>
              <a:gd name="connsiteX25-4965" fmla="*/ 101 w 10000"/>
              <a:gd name="connsiteY25-4966" fmla="*/ 7344 h 9852"/>
              <a:gd name="connsiteX26-4967" fmla="*/ 66 w 10000"/>
              <a:gd name="connsiteY26-4968" fmla="*/ 7418 h 9852"/>
              <a:gd name="connsiteX27-4969" fmla="*/ 35 w 10000"/>
              <a:gd name="connsiteY27-4970" fmla="*/ 7501 h 9852"/>
              <a:gd name="connsiteX28-4971" fmla="*/ 16 w 10000"/>
              <a:gd name="connsiteY28-4972" fmla="*/ 7596 h 9852"/>
              <a:gd name="connsiteX29-4973" fmla="*/ 3 w 10000"/>
              <a:gd name="connsiteY29-4974" fmla="*/ 7695 h 9852"/>
              <a:gd name="connsiteX30-4975" fmla="*/ 0 w 10000"/>
              <a:gd name="connsiteY30-4976" fmla="*/ 7804 h 9852"/>
              <a:gd name="connsiteX31-4977" fmla="*/ 7 w 10000"/>
              <a:gd name="connsiteY31-4978" fmla="*/ 7918 h 9852"/>
              <a:gd name="connsiteX32-4979" fmla="*/ 14 w 10000"/>
              <a:gd name="connsiteY32-4980" fmla="*/ 7976 h 9852"/>
              <a:gd name="connsiteX33-4981" fmla="*/ 29 w 10000"/>
              <a:gd name="connsiteY33-4982" fmla="*/ 8078 h 9852"/>
              <a:gd name="connsiteX34-4983" fmla="*/ 76 w 10000"/>
              <a:gd name="connsiteY34-4984" fmla="*/ 8269 h 9852"/>
              <a:gd name="connsiteX35-4985" fmla="*/ 138 w 10000"/>
              <a:gd name="connsiteY35-4986" fmla="*/ 8456 h 9852"/>
              <a:gd name="connsiteX36-4987" fmla="*/ 214 w 10000"/>
              <a:gd name="connsiteY36-4988" fmla="*/ 8634 h 9852"/>
              <a:gd name="connsiteX37-4989" fmla="*/ 304 w 10000"/>
              <a:gd name="connsiteY37-4990" fmla="*/ 8800 h 9852"/>
              <a:gd name="connsiteX38-4991" fmla="*/ 401 w 10000"/>
              <a:gd name="connsiteY38-4992" fmla="*/ 8956 h 9852"/>
              <a:gd name="connsiteX39-4993" fmla="*/ 510 w 10000"/>
              <a:gd name="connsiteY39-4994" fmla="*/ 9104 h 9852"/>
              <a:gd name="connsiteX40-4995" fmla="*/ 630 w 10000"/>
              <a:gd name="connsiteY40-4996" fmla="*/ 9241 h 9852"/>
              <a:gd name="connsiteX41-4997" fmla="*/ 754 w 10000"/>
              <a:gd name="connsiteY41-4998" fmla="*/ 9367 h 9852"/>
              <a:gd name="connsiteX42-4999" fmla="*/ 886 w 10000"/>
              <a:gd name="connsiteY42-5000" fmla="*/ 9476 h 9852"/>
              <a:gd name="connsiteX43-5001" fmla="*/ 1019 w 10000"/>
              <a:gd name="connsiteY43-5002" fmla="*/ 9573 h 9852"/>
              <a:gd name="connsiteX44-5003" fmla="*/ 1157 w 10000"/>
              <a:gd name="connsiteY44-5004" fmla="*/ 9658 h 9852"/>
              <a:gd name="connsiteX45-5005" fmla="*/ 1294 w 10000"/>
              <a:gd name="connsiteY45-5006" fmla="*/ 9728 h 9852"/>
              <a:gd name="connsiteX46-5007" fmla="*/ 1434 w 10000"/>
              <a:gd name="connsiteY46-5008" fmla="*/ 9782 h 9852"/>
              <a:gd name="connsiteX47-5009" fmla="*/ 1571 w 10000"/>
              <a:gd name="connsiteY47-5010" fmla="*/ 9818 h 9852"/>
              <a:gd name="connsiteX48-5011" fmla="*/ 1705 w 10000"/>
              <a:gd name="connsiteY48-5012" fmla="*/ 9841 h 9852"/>
              <a:gd name="connsiteX49-5013" fmla="*/ 1769 w 10000"/>
              <a:gd name="connsiteY49-5014" fmla="*/ 9842 h 9852"/>
              <a:gd name="connsiteX50-5015" fmla="*/ 1844 w 10000"/>
              <a:gd name="connsiteY50-5016" fmla="*/ 9841 h 9852"/>
              <a:gd name="connsiteX51-5017" fmla="*/ 1992 w 10000"/>
              <a:gd name="connsiteY51-5018" fmla="*/ 9817 h 9852"/>
              <a:gd name="connsiteX52-5019" fmla="*/ 2129 w 10000"/>
              <a:gd name="connsiteY52-5020" fmla="*/ 9766 h 9852"/>
              <a:gd name="connsiteX53-5021" fmla="*/ 2263 w 10000"/>
              <a:gd name="connsiteY53-5022" fmla="*/ 9688 h 9852"/>
              <a:gd name="connsiteX54-5023" fmla="*/ 2382 w 10000"/>
              <a:gd name="connsiteY54-5024" fmla="*/ 9587 h 9852"/>
              <a:gd name="connsiteX55-5025" fmla="*/ 2491 w 10000"/>
              <a:gd name="connsiteY55-5026" fmla="*/ 9454 h 9852"/>
              <a:gd name="connsiteX56-5027" fmla="*/ 2561 w 10000"/>
              <a:gd name="connsiteY56-5028" fmla="*/ 9341 h 9852"/>
              <a:gd name="connsiteX57-5029" fmla="*/ 2602 w 10000"/>
              <a:gd name="connsiteY57-5030" fmla="*/ 9256 h 9852"/>
              <a:gd name="connsiteX58-5031" fmla="*/ 2639 w 10000"/>
              <a:gd name="connsiteY58-5032" fmla="*/ 9165 h 9852"/>
              <a:gd name="connsiteX59-5033" fmla="*/ 2674 w 10000"/>
              <a:gd name="connsiteY59-5034" fmla="*/ 9068 h 9852"/>
              <a:gd name="connsiteX60-5035" fmla="*/ 2687 w 10000"/>
              <a:gd name="connsiteY60-5036" fmla="*/ 9015 h 9852"/>
              <a:gd name="connsiteX61-5037" fmla="*/ 2706 w 10000"/>
              <a:gd name="connsiteY61-5038" fmla="*/ 8933 h 9852"/>
              <a:gd name="connsiteX62-5039" fmla="*/ 2736 w 10000"/>
              <a:gd name="connsiteY62-5040" fmla="*/ 8770 h 9852"/>
              <a:gd name="connsiteX63-5041" fmla="*/ 2750 w 10000"/>
              <a:gd name="connsiteY63-5042" fmla="*/ 8619 h 9852"/>
              <a:gd name="connsiteX64-5043" fmla="*/ 2754 w 10000"/>
              <a:gd name="connsiteY64-5044" fmla="*/ 8470 h 9852"/>
              <a:gd name="connsiteX65-5045" fmla="*/ 2746 w 10000"/>
              <a:gd name="connsiteY65-5046" fmla="*/ 8329 h 9852"/>
              <a:gd name="connsiteX66-5047" fmla="*/ 2727 w 10000"/>
              <a:gd name="connsiteY66-5048" fmla="*/ 8191 h 9852"/>
              <a:gd name="connsiteX67-5049" fmla="*/ 2700 w 10000"/>
              <a:gd name="connsiteY67-5050" fmla="*/ 8054 h 9852"/>
              <a:gd name="connsiteX68-5051" fmla="*/ 2665 w 10000"/>
              <a:gd name="connsiteY68-5052" fmla="*/ 7924 h 9852"/>
              <a:gd name="connsiteX69-5053" fmla="*/ 2600 w 10000"/>
              <a:gd name="connsiteY69-5054" fmla="*/ 7731 h 9852"/>
              <a:gd name="connsiteX70-5055" fmla="*/ 2496 w 10000"/>
              <a:gd name="connsiteY70-5056" fmla="*/ 7478 h 9852"/>
              <a:gd name="connsiteX71-5057" fmla="*/ 2319 w 10000"/>
              <a:gd name="connsiteY71-5058" fmla="*/ 7104 h 9852"/>
              <a:gd name="connsiteX72-5059" fmla="*/ 2199 w 10000"/>
              <a:gd name="connsiteY72-5060" fmla="*/ 6841 h 9852"/>
              <a:gd name="connsiteX73-5061" fmla="*/ 2032 w 10000"/>
              <a:gd name="connsiteY73-5062" fmla="*/ 6488 h 9852"/>
              <a:gd name="connsiteX74-5063" fmla="*/ 1728 w 10000"/>
              <a:gd name="connsiteY74-5064" fmla="*/ 5841 h 9852"/>
              <a:gd name="connsiteX75-5065" fmla="*/ 1579 w 10000"/>
              <a:gd name="connsiteY75-5066" fmla="*/ 5491 h 9852"/>
              <a:gd name="connsiteX76-5067" fmla="*/ 1484 w 10000"/>
              <a:gd name="connsiteY76-5068" fmla="*/ 5252 h 9852"/>
              <a:gd name="connsiteX77-5069" fmla="*/ 1399 w 10000"/>
              <a:gd name="connsiteY77-5070" fmla="*/ 5010 h 9852"/>
              <a:gd name="connsiteX78-5071" fmla="*/ 1327 w 10000"/>
              <a:gd name="connsiteY78-5072" fmla="*/ 4766 h 9852"/>
              <a:gd name="connsiteX79-5073" fmla="*/ 1272 w 10000"/>
              <a:gd name="connsiteY79-5074" fmla="*/ 4520 h 9852"/>
              <a:gd name="connsiteX80-5075" fmla="*/ 1232 w 10000"/>
              <a:gd name="connsiteY80-5076" fmla="*/ 4278 h 9852"/>
              <a:gd name="connsiteX81-5077" fmla="*/ 1213 w 10000"/>
              <a:gd name="connsiteY81-5078" fmla="*/ 4040 h 9852"/>
              <a:gd name="connsiteX82-5079" fmla="*/ 1216 w 10000"/>
              <a:gd name="connsiteY82-5080" fmla="*/ 3864 h 9852"/>
              <a:gd name="connsiteX83-5081" fmla="*/ 1225 w 10000"/>
              <a:gd name="connsiteY83-5082" fmla="*/ 3752 h 9852"/>
              <a:gd name="connsiteX84-5083" fmla="*/ 1241 w 10000"/>
              <a:gd name="connsiteY84-5084" fmla="*/ 3638 h 9852"/>
              <a:gd name="connsiteX85-5085" fmla="*/ 1267 w 10000"/>
              <a:gd name="connsiteY85-5086" fmla="*/ 3529 h 9852"/>
              <a:gd name="connsiteX86-5087" fmla="*/ 1296 w 10000"/>
              <a:gd name="connsiteY86-5088" fmla="*/ 3420 h 9852"/>
              <a:gd name="connsiteX87-5089" fmla="*/ 1337 w 10000"/>
              <a:gd name="connsiteY87-5090" fmla="*/ 3315 h 9852"/>
              <a:gd name="connsiteX88-5091" fmla="*/ 1359 w 10000"/>
              <a:gd name="connsiteY88-5092" fmla="*/ 3265 h 9852"/>
              <a:gd name="connsiteX89-5093" fmla="*/ 1392 w 10000"/>
              <a:gd name="connsiteY89-5094" fmla="*/ 3192 h 9852"/>
              <a:gd name="connsiteX90-5095" fmla="*/ 1470 w 10000"/>
              <a:gd name="connsiteY90-5096" fmla="*/ 3070 h 9852"/>
              <a:gd name="connsiteX91-5097" fmla="*/ 1560 w 10000"/>
              <a:gd name="connsiteY91-5098" fmla="*/ 2961 h 9852"/>
              <a:gd name="connsiteX92-5099" fmla="*/ 1657 w 10000"/>
              <a:gd name="connsiteY92-5100" fmla="*/ 2873 h 9852"/>
              <a:gd name="connsiteX93-5101" fmla="*/ 1762 w 10000"/>
              <a:gd name="connsiteY93-5102" fmla="*/ 2799 h 9852"/>
              <a:gd name="connsiteX94-5103" fmla="*/ 1874 w 10000"/>
              <a:gd name="connsiteY94-5104" fmla="*/ 2739 h 9852"/>
              <a:gd name="connsiteX95-5105" fmla="*/ 1992 w 10000"/>
              <a:gd name="connsiteY95-5106" fmla="*/ 2698 h 9852"/>
              <a:gd name="connsiteX96-5107" fmla="*/ 2110 w 10000"/>
              <a:gd name="connsiteY96-5108" fmla="*/ 2668 h 9852"/>
              <a:gd name="connsiteX97-5109" fmla="*/ 2234 w 10000"/>
              <a:gd name="connsiteY97-5110" fmla="*/ 2651 h 9852"/>
              <a:gd name="connsiteX98-5111" fmla="*/ 2359 w 10000"/>
              <a:gd name="connsiteY98-5112" fmla="*/ 2646 h 9852"/>
              <a:gd name="connsiteX99-5113" fmla="*/ 2485 w 10000"/>
              <a:gd name="connsiteY99-5114" fmla="*/ 2652 h 9852"/>
              <a:gd name="connsiteX100-5115" fmla="*/ 2607 w 10000"/>
              <a:gd name="connsiteY100-5116" fmla="*/ 2670 h 9852"/>
              <a:gd name="connsiteX101-5117" fmla="*/ 2727 w 10000"/>
              <a:gd name="connsiteY101-5118" fmla="*/ 2698 h 9852"/>
              <a:gd name="connsiteX102-5119" fmla="*/ 2844 w 10000"/>
              <a:gd name="connsiteY102-5120" fmla="*/ 2733 h 9852"/>
              <a:gd name="connsiteX103-5121" fmla="*/ 2957 w 10000"/>
              <a:gd name="connsiteY103-5122" fmla="*/ 2777 h 9852"/>
              <a:gd name="connsiteX104-5123" fmla="*/ 3061 w 10000"/>
              <a:gd name="connsiteY104-5124" fmla="*/ 2830 h 9852"/>
              <a:gd name="connsiteX105-5125" fmla="*/ 3113 w 10000"/>
              <a:gd name="connsiteY105-5126" fmla="*/ 2859 h 9852"/>
              <a:gd name="connsiteX106-5127" fmla="*/ 3168 w 10000"/>
              <a:gd name="connsiteY106-5128" fmla="*/ 2893 h 9852"/>
              <a:gd name="connsiteX107-5129" fmla="*/ 3282 w 10000"/>
              <a:gd name="connsiteY107-5130" fmla="*/ 2972 h 9852"/>
              <a:gd name="connsiteX108-5131" fmla="*/ 3389 w 10000"/>
              <a:gd name="connsiteY108-5132" fmla="*/ 3059 h 9852"/>
              <a:gd name="connsiteX109-5133" fmla="*/ 3495 w 10000"/>
              <a:gd name="connsiteY109-5134" fmla="*/ 3153 h 9852"/>
              <a:gd name="connsiteX110-5135" fmla="*/ 3648 w 10000"/>
              <a:gd name="connsiteY110-5136" fmla="*/ 3311 h 9852"/>
              <a:gd name="connsiteX111-5137" fmla="*/ 3842 w 10000"/>
              <a:gd name="connsiteY111-5138" fmla="*/ 3545 h 9852"/>
              <a:gd name="connsiteX112-5139" fmla="*/ 4016 w 10000"/>
              <a:gd name="connsiteY112-5140" fmla="*/ 3803 h 9852"/>
              <a:gd name="connsiteX113-5141" fmla="*/ 4176 w 10000"/>
              <a:gd name="connsiteY113-5142" fmla="*/ 4083 h 9852"/>
              <a:gd name="connsiteX114-5143" fmla="*/ 4321 w 10000"/>
              <a:gd name="connsiteY114-5144" fmla="*/ 4380 h 9852"/>
              <a:gd name="connsiteX115-5145" fmla="*/ 4442 w 10000"/>
              <a:gd name="connsiteY115-5146" fmla="*/ 4688 h 9852"/>
              <a:gd name="connsiteX116-5147" fmla="*/ 4494 w 10000"/>
              <a:gd name="connsiteY116-5148" fmla="*/ 4850 h 9852"/>
              <a:gd name="connsiteX117-5149" fmla="*/ 4534 w 10000"/>
              <a:gd name="connsiteY117-5150" fmla="*/ 4968 h 9852"/>
              <a:gd name="connsiteX118-5151" fmla="*/ 4599 w 10000"/>
              <a:gd name="connsiteY118-5152" fmla="*/ 5213 h 9852"/>
              <a:gd name="connsiteX119-5153" fmla="*/ 4653 w 10000"/>
              <a:gd name="connsiteY119-5154" fmla="*/ 5459 h 9852"/>
              <a:gd name="connsiteX120-5155" fmla="*/ 4697 w 10000"/>
              <a:gd name="connsiteY120-5156" fmla="*/ 5708 h 9852"/>
              <a:gd name="connsiteX121-5157" fmla="*/ 4756 w 10000"/>
              <a:gd name="connsiteY121-5158" fmla="*/ 6087 h 9852"/>
              <a:gd name="connsiteX122-5159" fmla="*/ 4829 w 10000"/>
              <a:gd name="connsiteY122-5160" fmla="*/ 6592 h 9852"/>
              <a:gd name="connsiteX123-5161" fmla="*/ 4888 w 10000"/>
              <a:gd name="connsiteY123-5162" fmla="*/ 6966 h 9852"/>
              <a:gd name="connsiteX124-5163" fmla="*/ 4933 w 10000"/>
              <a:gd name="connsiteY124-5164" fmla="*/ 7213 h 9852"/>
              <a:gd name="connsiteX125-5165" fmla="*/ 4988 w 10000"/>
              <a:gd name="connsiteY125-5166" fmla="*/ 7453 h 9852"/>
              <a:gd name="connsiteX126-5167" fmla="*/ 5052 w 10000"/>
              <a:gd name="connsiteY126-5168" fmla="*/ 7692 h 9852"/>
              <a:gd name="connsiteX127-5169" fmla="*/ 5128 w 10000"/>
              <a:gd name="connsiteY127-5170" fmla="*/ 7923 h 9852"/>
              <a:gd name="connsiteX128-5171" fmla="*/ 5218 w 10000"/>
              <a:gd name="connsiteY128-5172" fmla="*/ 8143 h 9852"/>
              <a:gd name="connsiteX129-5173" fmla="*/ 5328 w 10000"/>
              <a:gd name="connsiteY129-5174" fmla="*/ 8359 h 9852"/>
              <a:gd name="connsiteX130-5175" fmla="*/ 5455 w 10000"/>
              <a:gd name="connsiteY130-5176" fmla="*/ 8563 h 9852"/>
              <a:gd name="connsiteX131-5177" fmla="*/ 5527 w 10000"/>
              <a:gd name="connsiteY131-5178" fmla="*/ 8661 h 9852"/>
              <a:gd name="connsiteX132-5179" fmla="*/ 5558 w 10000"/>
              <a:gd name="connsiteY132-5180" fmla="*/ 8702 h 9852"/>
              <a:gd name="connsiteX133-5181" fmla="*/ 5626 w 10000"/>
              <a:gd name="connsiteY133-5182" fmla="*/ 8775 h 9852"/>
              <a:gd name="connsiteX134-5183" fmla="*/ 5693 w 10000"/>
              <a:gd name="connsiteY134-5184" fmla="*/ 8839 h 9852"/>
              <a:gd name="connsiteX135-5185" fmla="*/ 5762 w 10000"/>
              <a:gd name="connsiteY135-5186" fmla="*/ 8894 h 9852"/>
              <a:gd name="connsiteX136-5187" fmla="*/ 5830 w 10000"/>
              <a:gd name="connsiteY136-5188" fmla="*/ 8936 h 9852"/>
              <a:gd name="connsiteX137-5189" fmla="*/ 5901 w 10000"/>
              <a:gd name="connsiteY137-5190" fmla="*/ 8967 h 9852"/>
              <a:gd name="connsiteX138-5191" fmla="*/ 5971 w 10000"/>
              <a:gd name="connsiteY138-5192" fmla="*/ 8991 h 9852"/>
              <a:gd name="connsiteX139-5193" fmla="*/ 6043 w 10000"/>
              <a:gd name="connsiteY139-5194" fmla="*/ 9004 h 9852"/>
              <a:gd name="connsiteX140-5195" fmla="*/ 6114 w 10000"/>
              <a:gd name="connsiteY140-5196" fmla="*/ 9004 h 9852"/>
              <a:gd name="connsiteX141-5197" fmla="*/ 6185 w 10000"/>
              <a:gd name="connsiteY141-5198" fmla="*/ 8995 h 9852"/>
              <a:gd name="connsiteX142-5199" fmla="*/ 6256 w 10000"/>
              <a:gd name="connsiteY142-5200" fmla="*/ 8973 h 9852"/>
              <a:gd name="connsiteX143-5201" fmla="*/ 6326 w 10000"/>
              <a:gd name="connsiteY143-5202" fmla="*/ 8944 h 9852"/>
              <a:gd name="connsiteX144-5203" fmla="*/ 6397 w 10000"/>
              <a:gd name="connsiteY144-5204" fmla="*/ 8907 h 9852"/>
              <a:gd name="connsiteX145-5205" fmla="*/ 6466 w 10000"/>
              <a:gd name="connsiteY145-5206" fmla="*/ 8853 h 9852"/>
              <a:gd name="connsiteX146-5207" fmla="*/ 6535 w 10000"/>
              <a:gd name="connsiteY146-5208" fmla="*/ 8793 h 9852"/>
              <a:gd name="connsiteX147-5209" fmla="*/ 6603 w 10000"/>
              <a:gd name="connsiteY147-5210" fmla="*/ 8721 h 9852"/>
              <a:gd name="connsiteX148-5211" fmla="*/ 6637 w 10000"/>
              <a:gd name="connsiteY148-5212" fmla="*/ 8681 h 9852"/>
              <a:gd name="connsiteX149-5213" fmla="*/ 6667 w 10000"/>
              <a:gd name="connsiteY149-5214" fmla="*/ 8644 h 9852"/>
              <a:gd name="connsiteX150-5215" fmla="*/ 6721 w 10000"/>
              <a:gd name="connsiteY150-5216" fmla="*/ 8566 h 9852"/>
              <a:gd name="connsiteX151-5217" fmla="*/ 6766 w 10000"/>
              <a:gd name="connsiteY151-5218" fmla="*/ 8482 h 9852"/>
              <a:gd name="connsiteX152-5219" fmla="*/ 6805 w 10000"/>
              <a:gd name="connsiteY152-5220" fmla="*/ 8396 h 9852"/>
              <a:gd name="connsiteX153-5221" fmla="*/ 6853 w 10000"/>
              <a:gd name="connsiteY153-5222" fmla="*/ 8261 h 9852"/>
              <a:gd name="connsiteX154-5223" fmla="*/ 6901 w 10000"/>
              <a:gd name="connsiteY154-5224" fmla="*/ 8072 h 9852"/>
              <a:gd name="connsiteX155-5225" fmla="*/ 6931 w 10000"/>
              <a:gd name="connsiteY155-5226" fmla="*/ 7875 h 9852"/>
              <a:gd name="connsiteX156-5227" fmla="*/ 6950 w 10000"/>
              <a:gd name="connsiteY156-5228" fmla="*/ 7670 h 9852"/>
              <a:gd name="connsiteX157-5229" fmla="*/ 6966 w 10000"/>
              <a:gd name="connsiteY157-5230" fmla="*/ 7358 h 9852"/>
              <a:gd name="connsiteX158-5231" fmla="*/ 6974 w 10000"/>
              <a:gd name="connsiteY158-5232" fmla="*/ 7150 h 9852"/>
              <a:gd name="connsiteX159-5233" fmla="*/ 6987 w 10000"/>
              <a:gd name="connsiteY159-5234" fmla="*/ 6869 h 9852"/>
              <a:gd name="connsiteX160-5235" fmla="*/ 7001 w 10000"/>
              <a:gd name="connsiteY160-5236" fmla="*/ 6304 h 9852"/>
              <a:gd name="connsiteX161-5237" fmla="*/ 7001 w 10000"/>
              <a:gd name="connsiteY161-5238" fmla="*/ 5737 h 9852"/>
              <a:gd name="connsiteX162-5239" fmla="*/ 6990 w 10000"/>
              <a:gd name="connsiteY162-5240" fmla="*/ 5173 h 9852"/>
              <a:gd name="connsiteX163-5241" fmla="*/ 6981 w 10000"/>
              <a:gd name="connsiteY163-5242" fmla="*/ 4891 h 9852"/>
              <a:gd name="connsiteX164-5243" fmla="*/ 6978 w 10000"/>
              <a:gd name="connsiteY164-5244" fmla="*/ 4826 h 9852"/>
              <a:gd name="connsiteX165-5245" fmla="*/ 6965 w 10000"/>
              <a:gd name="connsiteY165-5246" fmla="*/ 4688 h 9852"/>
              <a:gd name="connsiteX166-5247" fmla="*/ 6946 w 10000"/>
              <a:gd name="connsiteY166-5248" fmla="*/ 4557 h 9852"/>
              <a:gd name="connsiteX167-5249" fmla="*/ 6916 w 10000"/>
              <a:gd name="connsiteY167-5250" fmla="*/ 4429 h 9852"/>
              <a:gd name="connsiteX168-5251" fmla="*/ 6885 w 10000"/>
              <a:gd name="connsiteY168-5252" fmla="*/ 4306 h 9852"/>
              <a:gd name="connsiteX169-5253" fmla="*/ 6844 w 10000"/>
              <a:gd name="connsiteY169-5254" fmla="*/ 4186 h 9852"/>
              <a:gd name="connsiteX170-5255" fmla="*/ 6796 w 10000"/>
              <a:gd name="connsiteY170-5256" fmla="*/ 4071 h 9852"/>
              <a:gd name="connsiteX171-5257" fmla="*/ 6744 w 10000"/>
              <a:gd name="connsiteY171-5258" fmla="*/ 3963 h 9852"/>
              <a:gd name="connsiteX172-5259" fmla="*/ 6684 w 10000"/>
              <a:gd name="connsiteY172-5260" fmla="*/ 3864 h 9852"/>
              <a:gd name="connsiteX173-5261" fmla="*/ 6619 w 10000"/>
              <a:gd name="connsiteY173-5262" fmla="*/ 3774 h 9852"/>
              <a:gd name="connsiteX174-5263" fmla="*/ 6547 w 10000"/>
              <a:gd name="connsiteY174-5264" fmla="*/ 3692 h 9852"/>
              <a:gd name="connsiteX175-5265" fmla="*/ 6470 w 10000"/>
              <a:gd name="connsiteY175-5266" fmla="*/ 3618 h 9852"/>
              <a:gd name="connsiteX176-5267" fmla="*/ 6390 w 10000"/>
              <a:gd name="connsiteY176-5268" fmla="*/ 3557 h 9852"/>
              <a:gd name="connsiteX177-5269" fmla="*/ 6304 w 10000"/>
              <a:gd name="connsiteY177-5270" fmla="*/ 3503 h 9852"/>
              <a:gd name="connsiteX178-5271" fmla="*/ 6212 w 10000"/>
              <a:gd name="connsiteY178-5272" fmla="*/ 3467 h 9852"/>
              <a:gd name="connsiteX179-5273" fmla="*/ 6115 w 10000"/>
              <a:gd name="connsiteY179-5274" fmla="*/ 3443 h 9852"/>
              <a:gd name="connsiteX180-5275" fmla="*/ 6064 w 10000"/>
              <a:gd name="connsiteY180-5276" fmla="*/ 3438 h 9852"/>
              <a:gd name="connsiteX181-5277" fmla="*/ 6039 w 10000"/>
              <a:gd name="connsiteY181-5278" fmla="*/ 3437 h 9852"/>
              <a:gd name="connsiteX182-5279" fmla="*/ 5986 w 10000"/>
              <a:gd name="connsiteY182-5280" fmla="*/ 3442 h 9852"/>
              <a:gd name="connsiteX183-5281" fmla="*/ 5934 w 10000"/>
              <a:gd name="connsiteY183-5282" fmla="*/ 3457 h 9852"/>
              <a:gd name="connsiteX184-5283" fmla="*/ 5884 w 10000"/>
              <a:gd name="connsiteY184-5284" fmla="*/ 3483 h 9852"/>
              <a:gd name="connsiteX185-5285" fmla="*/ 5837 w 10000"/>
              <a:gd name="connsiteY185-5286" fmla="*/ 3520 h 9852"/>
              <a:gd name="connsiteX186-5287" fmla="*/ 5796 w 10000"/>
              <a:gd name="connsiteY186-5288" fmla="*/ 3566 h 9852"/>
              <a:gd name="connsiteX187-5289" fmla="*/ 5763 w 10000"/>
              <a:gd name="connsiteY187-5290" fmla="*/ 3621 h 9852"/>
              <a:gd name="connsiteX188-5291" fmla="*/ 5738 w 10000"/>
              <a:gd name="connsiteY188-5292" fmla="*/ 3684 h 9852"/>
              <a:gd name="connsiteX189-5293" fmla="*/ 5729 w 10000"/>
              <a:gd name="connsiteY189-5294" fmla="*/ 3717 h 9852"/>
              <a:gd name="connsiteX190-5295" fmla="*/ 5725 w 10000"/>
              <a:gd name="connsiteY190-5296" fmla="*/ 3745 h 9852"/>
              <a:gd name="connsiteX191-5297" fmla="*/ 5719 w 10000"/>
              <a:gd name="connsiteY191-5298" fmla="*/ 3800 h 9852"/>
              <a:gd name="connsiteX192-5299" fmla="*/ 5724 w 10000"/>
              <a:gd name="connsiteY192-5300" fmla="*/ 3884 h 9852"/>
              <a:gd name="connsiteX193-5301" fmla="*/ 5745 w 10000"/>
              <a:gd name="connsiteY193-5302" fmla="*/ 3995 h 9852"/>
              <a:gd name="connsiteX194-5303" fmla="*/ 5786 w 10000"/>
              <a:gd name="connsiteY194-5304" fmla="*/ 4092 h 9852"/>
              <a:gd name="connsiteX195-5305" fmla="*/ 5811 w 10000"/>
              <a:gd name="connsiteY195-5306" fmla="*/ 4137 h 9852"/>
              <a:gd name="connsiteX196-5307" fmla="*/ 5860 w 10000"/>
              <a:gd name="connsiteY196-5308" fmla="*/ 4212 h 9852"/>
              <a:gd name="connsiteX197-5309" fmla="*/ 5960 w 10000"/>
              <a:gd name="connsiteY197-5310" fmla="*/ 4336 h 9852"/>
              <a:gd name="connsiteX198-5311" fmla="*/ 6061 w 10000"/>
              <a:gd name="connsiteY198-5312" fmla="*/ 4439 h 9852"/>
              <a:gd name="connsiteX199-5313" fmla="*/ 6167 w 10000"/>
              <a:gd name="connsiteY199-5314" fmla="*/ 4520 h 9852"/>
              <a:gd name="connsiteX200-5315" fmla="*/ 6272 w 10000"/>
              <a:gd name="connsiteY200-5316" fmla="*/ 4573 h 9852"/>
              <a:gd name="connsiteX201-5317" fmla="*/ 6380 w 10000"/>
              <a:gd name="connsiteY201-5318" fmla="*/ 4608 h 9852"/>
              <a:gd name="connsiteX202-5319" fmla="*/ 6488 w 10000"/>
              <a:gd name="connsiteY202-5320" fmla="*/ 4621 h 9852"/>
              <a:gd name="connsiteX203-5321" fmla="*/ 6596 w 10000"/>
              <a:gd name="connsiteY203-5322" fmla="*/ 4611 h 9852"/>
              <a:gd name="connsiteX204-5323" fmla="*/ 6703 w 10000"/>
              <a:gd name="connsiteY204-5324" fmla="*/ 4586 h 9852"/>
              <a:gd name="connsiteX205-5325" fmla="*/ 6810 w 10000"/>
              <a:gd name="connsiteY205-5326" fmla="*/ 4538 h 9852"/>
              <a:gd name="connsiteX206-5327" fmla="*/ 6915 w 10000"/>
              <a:gd name="connsiteY206-5328" fmla="*/ 4480 h 9852"/>
              <a:gd name="connsiteX207-5329" fmla="*/ 7018 w 10000"/>
              <a:gd name="connsiteY207-5330" fmla="*/ 4400 h 9852"/>
              <a:gd name="connsiteX208-5331" fmla="*/ 7116 w 10000"/>
              <a:gd name="connsiteY208-5332" fmla="*/ 4307 h 9852"/>
              <a:gd name="connsiteX209-5333" fmla="*/ 7213 w 10000"/>
              <a:gd name="connsiteY209-5334" fmla="*/ 4199 h 9852"/>
              <a:gd name="connsiteX210-5335" fmla="*/ 7306 w 10000"/>
              <a:gd name="connsiteY210-5336" fmla="*/ 4081 h 9852"/>
              <a:gd name="connsiteX211-5337" fmla="*/ 7391 w 10000"/>
              <a:gd name="connsiteY211-5338" fmla="*/ 3948 h 9852"/>
              <a:gd name="connsiteX212-5339" fmla="*/ 7433 w 10000"/>
              <a:gd name="connsiteY212-5340" fmla="*/ 3878 h 9852"/>
              <a:gd name="connsiteX213-5341" fmla="*/ 7506 w 10000"/>
              <a:gd name="connsiteY213-5342" fmla="*/ 3746 h 9852"/>
              <a:gd name="connsiteX214-5343" fmla="*/ 7640 w 10000"/>
              <a:gd name="connsiteY214-5344" fmla="*/ 3470 h 9852"/>
              <a:gd name="connsiteX215-5345" fmla="*/ 7754 w 10000"/>
              <a:gd name="connsiteY215-5346" fmla="*/ 3174 h 9852"/>
              <a:gd name="connsiteX216-5347" fmla="*/ 7825 w 10000"/>
              <a:gd name="connsiteY216-5348" fmla="*/ 2943 h 9852"/>
              <a:gd name="connsiteX217-5349" fmla="*/ 7868 w 10000"/>
              <a:gd name="connsiteY217-5350" fmla="*/ 2786 h 9852"/>
              <a:gd name="connsiteX218-5351" fmla="*/ 7900 w 10000"/>
              <a:gd name="connsiteY218-5352" fmla="*/ 2626 h 9852"/>
              <a:gd name="connsiteX219-5353" fmla="*/ 7931 w 10000"/>
              <a:gd name="connsiteY219-5354" fmla="*/ 2460 h 9852"/>
              <a:gd name="connsiteX220-5355" fmla="*/ 7952 w 10000"/>
              <a:gd name="connsiteY220-5356" fmla="*/ 2299 h 9852"/>
              <a:gd name="connsiteX221-5357" fmla="*/ 7965 w 10000"/>
              <a:gd name="connsiteY221-5358" fmla="*/ 2133 h 9852"/>
              <a:gd name="connsiteX222-5359" fmla="*/ 7973 w 10000"/>
              <a:gd name="connsiteY222-5360" fmla="*/ 1967 h 9852"/>
              <a:gd name="connsiteX223-5361" fmla="*/ 7971 w 10000"/>
              <a:gd name="connsiteY223-5362" fmla="*/ 1800 h 9852"/>
              <a:gd name="connsiteX224-5363" fmla="*/ 7963 w 10000"/>
              <a:gd name="connsiteY224-5364" fmla="*/ 1632 h 9852"/>
              <a:gd name="connsiteX225-5365" fmla="*/ 7949 w 10000"/>
              <a:gd name="connsiteY225-5366" fmla="*/ 1465 h 9852"/>
              <a:gd name="connsiteX226-5367" fmla="*/ 7937 w 10000"/>
              <a:gd name="connsiteY226-5368" fmla="*/ 1382 h 9852"/>
              <a:gd name="connsiteX227-5369" fmla="*/ 7916 w 10000"/>
              <a:gd name="connsiteY227-5370" fmla="*/ 1269 h 9852"/>
              <a:gd name="connsiteX228-5371" fmla="*/ 7892 w 10000"/>
              <a:gd name="connsiteY228-5372" fmla="*/ 1081 h 9852"/>
              <a:gd name="connsiteX229-5373" fmla="*/ 7883 w 10000"/>
              <a:gd name="connsiteY229-5374" fmla="*/ 954 h 9852"/>
              <a:gd name="connsiteX230-5375" fmla="*/ 7885 w 10000"/>
              <a:gd name="connsiteY230-5376" fmla="*/ 832 h 9852"/>
              <a:gd name="connsiteX231-5377" fmla="*/ 7903 w 10000"/>
              <a:gd name="connsiteY231-5378" fmla="*/ 715 h 9852"/>
              <a:gd name="connsiteX232-5379" fmla="*/ 7934 w 10000"/>
              <a:gd name="connsiteY232-5380" fmla="*/ 638 h 9852"/>
              <a:gd name="connsiteX233-5381" fmla="*/ 7958 w 10000"/>
              <a:gd name="connsiteY233-5382" fmla="*/ 591 h 9852"/>
              <a:gd name="connsiteX234-5383" fmla="*/ 7992 w 10000"/>
              <a:gd name="connsiteY234-5384" fmla="*/ 549 h 9852"/>
              <a:gd name="connsiteX235-5385" fmla="*/ 8030 w 10000"/>
              <a:gd name="connsiteY235-5386" fmla="*/ 513 h 9852"/>
              <a:gd name="connsiteX236-5387" fmla="*/ 8050 w 10000"/>
              <a:gd name="connsiteY236-5388" fmla="*/ 499 h 9852"/>
              <a:gd name="connsiteX237-5389" fmla="*/ 8088 w 10000"/>
              <a:gd name="connsiteY237-5390" fmla="*/ 478 h 9852"/>
              <a:gd name="connsiteX238-5391" fmla="*/ 8159 w 10000"/>
              <a:gd name="connsiteY238-5392" fmla="*/ 463 h 9852"/>
              <a:gd name="connsiteX239-5393" fmla="*/ 8229 w 10000"/>
              <a:gd name="connsiteY239-5394" fmla="*/ 472 h 9852"/>
              <a:gd name="connsiteX240-5395" fmla="*/ 8301 w 10000"/>
              <a:gd name="connsiteY240-5396" fmla="*/ 506 h 9852"/>
              <a:gd name="connsiteX241-5397" fmla="*/ 8370 w 10000"/>
              <a:gd name="connsiteY241-5398" fmla="*/ 555 h 9852"/>
              <a:gd name="connsiteX242-5399" fmla="*/ 8433 w 10000"/>
              <a:gd name="connsiteY242-5400" fmla="*/ 619 h 9852"/>
              <a:gd name="connsiteX243-5401" fmla="*/ 8490 w 10000"/>
              <a:gd name="connsiteY243-5402" fmla="*/ 693 h 9852"/>
              <a:gd name="connsiteX244-5403" fmla="*/ 8538 w 10000"/>
              <a:gd name="connsiteY244-5404" fmla="*/ 767 h 9852"/>
              <a:gd name="connsiteX245-5405" fmla="*/ 8559 w 10000"/>
              <a:gd name="connsiteY245-5406" fmla="*/ 805 h 9852"/>
              <a:gd name="connsiteX246-5407" fmla="*/ 8645 w 10000"/>
              <a:gd name="connsiteY246-5408" fmla="*/ 987 h 9852"/>
              <a:gd name="connsiteX247-5409" fmla="*/ 8792 w 10000"/>
              <a:gd name="connsiteY247-5410" fmla="*/ 1287 h 9852"/>
              <a:gd name="connsiteX248-5411" fmla="*/ 8868 w 10000"/>
              <a:gd name="connsiteY248-5412" fmla="*/ 1419 h 9852"/>
              <a:gd name="connsiteX249-5413" fmla="*/ 8925 w 10000"/>
              <a:gd name="connsiteY249-5414" fmla="*/ 1497 h 9852"/>
              <a:gd name="connsiteX250-5415" fmla="*/ 8982 w 10000"/>
              <a:gd name="connsiteY250-5416" fmla="*/ 1566 h 9852"/>
              <a:gd name="connsiteX251-5417" fmla="*/ 9039 w 10000"/>
              <a:gd name="connsiteY251-5418" fmla="*/ 1616 h 9852"/>
              <a:gd name="connsiteX252-5419" fmla="*/ 9103 w 10000"/>
              <a:gd name="connsiteY252-5420" fmla="*/ 1649 h 9852"/>
              <a:gd name="connsiteX253-5421" fmla="*/ 9168 w 10000"/>
              <a:gd name="connsiteY253-5422" fmla="*/ 1663 h 9852"/>
              <a:gd name="connsiteX254-5423" fmla="*/ 9236 w 10000"/>
              <a:gd name="connsiteY254-5424" fmla="*/ 1654 h 9852"/>
              <a:gd name="connsiteX255-5425" fmla="*/ 9308 w 10000"/>
              <a:gd name="connsiteY255-5426" fmla="*/ 1621 h 9852"/>
              <a:gd name="connsiteX256-5427" fmla="*/ 9384 w 10000"/>
              <a:gd name="connsiteY256-5428" fmla="*/ 1558 h 9852"/>
              <a:gd name="connsiteX257-5429" fmla="*/ 9463 w 10000"/>
              <a:gd name="connsiteY257-5430" fmla="*/ 1463 h 9852"/>
              <a:gd name="connsiteX258-5431" fmla="*/ 9504 w 10000"/>
              <a:gd name="connsiteY258-5432" fmla="*/ 1403 h 9852"/>
              <a:gd name="connsiteX259-5433" fmla="*/ 9544 w 10000"/>
              <a:gd name="connsiteY259-5434" fmla="*/ 1335 h 9852"/>
              <a:gd name="connsiteX260-5435" fmla="*/ 9614 w 10000"/>
              <a:gd name="connsiteY260-5436" fmla="*/ 1191 h 9852"/>
              <a:gd name="connsiteX261-5437" fmla="*/ 9672 w 10000"/>
              <a:gd name="connsiteY261-5438" fmla="*/ 1031 h 9852"/>
              <a:gd name="connsiteX262-5439" fmla="*/ 9722 w 10000"/>
              <a:gd name="connsiteY262-5440" fmla="*/ 866 h 9852"/>
              <a:gd name="connsiteX263-5441" fmla="*/ 9743 w 10000"/>
              <a:gd name="connsiteY263-5442" fmla="*/ 783 h 9852"/>
              <a:gd name="connsiteX264-5443" fmla="*/ 9795 w 10000"/>
              <a:gd name="connsiteY264-5444" fmla="*/ 585 h 9852"/>
              <a:gd name="connsiteX265-5445" fmla="*/ 9884 w 10000"/>
              <a:gd name="connsiteY265-5446" fmla="*/ 279 h 9852"/>
              <a:gd name="connsiteX266-5447" fmla="*/ 9955 w 10000"/>
              <a:gd name="connsiteY266-5448" fmla="*/ 88 h 9852"/>
              <a:gd name="connsiteX267-5449" fmla="*/ 10000 w 10000"/>
              <a:gd name="connsiteY267-5450" fmla="*/ 0 h 9852"/>
              <a:gd name="connsiteX0-5451" fmla="*/ 569 w 10000"/>
              <a:gd name="connsiteY0-5452" fmla="*/ 9834 h 9990"/>
              <a:gd name="connsiteX1-5453" fmla="*/ 675 w 10000"/>
              <a:gd name="connsiteY1-5454" fmla="*/ 9657 h 9990"/>
              <a:gd name="connsiteX2-5455" fmla="*/ 769 w 10000"/>
              <a:gd name="connsiteY2-5456" fmla="*/ 9460 h 9990"/>
              <a:gd name="connsiteX3-5457" fmla="*/ 846 w 10000"/>
              <a:gd name="connsiteY3-5458" fmla="*/ 9253 h 9990"/>
              <a:gd name="connsiteX4-5459" fmla="*/ 905 w 10000"/>
              <a:gd name="connsiteY4-5460" fmla="*/ 9029 h 9990"/>
              <a:gd name="connsiteX5-5461" fmla="*/ 926 w 10000"/>
              <a:gd name="connsiteY5-5462" fmla="*/ 8911 h 9990"/>
              <a:gd name="connsiteX6-5463" fmla="*/ 942 w 10000"/>
              <a:gd name="connsiteY6-5464" fmla="*/ 8815 h 9990"/>
              <a:gd name="connsiteX7-5465" fmla="*/ 958 w 10000"/>
              <a:gd name="connsiteY7-5466" fmla="*/ 8621 h 9990"/>
              <a:gd name="connsiteX8-5467" fmla="*/ 961 w 10000"/>
              <a:gd name="connsiteY8-5468" fmla="*/ 8432 h 9990"/>
              <a:gd name="connsiteX9-5469" fmla="*/ 944 w 10000"/>
              <a:gd name="connsiteY9-5470" fmla="*/ 8239 h 9990"/>
              <a:gd name="connsiteX10-5471" fmla="*/ 912 w 10000"/>
              <a:gd name="connsiteY10-5472" fmla="*/ 8054 h 9990"/>
              <a:gd name="connsiteX11-5473" fmla="*/ 861 w 10000"/>
              <a:gd name="connsiteY11-5474" fmla="*/ 7875 h 9990"/>
              <a:gd name="connsiteX12-5475" fmla="*/ 795 w 10000"/>
              <a:gd name="connsiteY12-5476" fmla="*/ 7710 h 9990"/>
              <a:gd name="connsiteX13-5477" fmla="*/ 709 w 10000"/>
              <a:gd name="connsiteY13-5478" fmla="*/ 7553 h 9990"/>
              <a:gd name="connsiteX14-5479" fmla="*/ 657 w 10000"/>
              <a:gd name="connsiteY14-5480" fmla="*/ 7480 h 9990"/>
              <a:gd name="connsiteX15-5481" fmla="*/ 625 w 10000"/>
              <a:gd name="connsiteY15-5482" fmla="*/ 7439 h 9990"/>
              <a:gd name="connsiteX16-5483" fmla="*/ 557 w 10000"/>
              <a:gd name="connsiteY16-5484" fmla="*/ 7372 h 9990"/>
              <a:gd name="connsiteX17-5485" fmla="*/ 492 w 10000"/>
              <a:gd name="connsiteY17-5486" fmla="*/ 7323 h 9990"/>
              <a:gd name="connsiteX18-5487" fmla="*/ 427 w 10000"/>
              <a:gd name="connsiteY18-5488" fmla="*/ 7294 h 9990"/>
              <a:gd name="connsiteX19-5489" fmla="*/ 365 w 10000"/>
              <a:gd name="connsiteY19-5490" fmla="*/ 7283 h 9990"/>
              <a:gd name="connsiteX20-5491" fmla="*/ 304 w 10000"/>
              <a:gd name="connsiteY20-5492" fmla="*/ 7288 h 9990"/>
              <a:gd name="connsiteX21-5493" fmla="*/ 245 w 10000"/>
              <a:gd name="connsiteY21-5494" fmla="*/ 7308 h 9990"/>
              <a:gd name="connsiteX22-5495" fmla="*/ 191 w 10000"/>
              <a:gd name="connsiteY22-5496" fmla="*/ 7343 h 9990"/>
              <a:gd name="connsiteX23-5497" fmla="*/ 144 w 10000"/>
              <a:gd name="connsiteY23-5498" fmla="*/ 7390 h 9990"/>
              <a:gd name="connsiteX24-5499" fmla="*/ 101 w 10000"/>
              <a:gd name="connsiteY24-5500" fmla="*/ 7454 h 9990"/>
              <a:gd name="connsiteX25-5501" fmla="*/ 66 w 10000"/>
              <a:gd name="connsiteY25-5502" fmla="*/ 7529 h 9990"/>
              <a:gd name="connsiteX26-5503" fmla="*/ 35 w 10000"/>
              <a:gd name="connsiteY26-5504" fmla="*/ 7614 h 9990"/>
              <a:gd name="connsiteX27-5505" fmla="*/ 16 w 10000"/>
              <a:gd name="connsiteY27-5506" fmla="*/ 7710 h 9990"/>
              <a:gd name="connsiteX28-5507" fmla="*/ 3 w 10000"/>
              <a:gd name="connsiteY28-5508" fmla="*/ 7811 h 9990"/>
              <a:gd name="connsiteX29-5509" fmla="*/ 0 w 10000"/>
              <a:gd name="connsiteY29-5510" fmla="*/ 7921 h 9990"/>
              <a:gd name="connsiteX30-5511" fmla="*/ 7 w 10000"/>
              <a:gd name="connsiteY30-5512" fmla="*/ 8037 h 9990"/>
              <a:gd name="connsiteX31-5513" fmla="*/ 14 w 10000"/>
              <a:gd name="connsiteY31-5514" fmla="*/ 8096 h 9990"/>
              <a:gd name="connsiteX32-5515" fmla="*/ 29 w 10000"/>
              <a:gd name="connsiteY32-5516" fmla="*/ 8199 h 9990"/>
              <a:gd name="connsiteX33-5517" fmla="*/ 76 w 10000"/>
              <a:gd name="connsiteY33-5518" fmla="*/ 8393 h 9990"/>
              <a:gd name="connsiteX34-5519" fmla="*/ 138 w 10000"/>
              <a:gd name="connsiteY34-5520" fmla="*/ 8583 h 9990"/>
              <a:gd name="connsiteX35-5521" fmla="*/ 214 w 10000"/>
              <a:gd name="connsiteY35-5522" fmla="*/ 8764 h 9990"/>
              <a:gd name="connsiteX36-5523" fmla="*/ 304 w 10000"/>
              <a:gd name="connsiteY36-5524" fmla="*/ 8932 h 9990"/>
              <a:gd name="connsiteX37-5525" fmla="*/ 401 w 10000"/>
              <a:gd name="connsiteY37-5526" fmla="*/ 9091 h 9990"/>
              <a:gd name="connsiteX38-5527" fmla="*/ 510 w 10000"/>
              <a:gd name="connsiteY38-5528" fmla="*/ 9241 h 9990"/>
              <a:gd name="connsiteX39-5529" fmla="*/ 630 w 10000"/>
              <a:gd name="connsiteY39-5530" fmla="*/ 9380 h 9990"/>
              <a:gd name="connsiteX40-5531" fmla="*/ 754 w 10000"/>
              <a:gd name="connsiteY40-5532" fmla="*/ 9508 h 9990"/>
              <a:gd name="connsiteX41-5533" fmla="*/ 886 w 10000"/>
              <a:gd name="connsiteY41-5534" fmla="*/ 9618 h 9990"/>
              <a:gd name="connsiteX42-5535" fmla="*/ 1019 w 10000"/>
              <a:gd name="connsiteY42-5536" fmla="*/ 9717 h 9990"/>
              <a:gd name="connsiteX43-5537" fmla="*/ 1157 w 10000"/>
              <a:gd name="connsiteY43-5538" fmla="*/ 9803 h 9990"/>
              <a:gd name="connsiteX44-5539" fmla="*/ 1294 w 10000"/>
              <a:gd name="connsiteY44-5540" fmla="*/ 9874 h 9990"/>
              <a:gd name="connsiteX45-5541" fmla="*/ 1434 w 10000"/>
              <a:gd name="connsiteY45-5542" fmla="*/ 9929 h 9990"/>
              <a:gd name="connsiteX46-5543" fmla="*/ 1571 w 10000"/>
              <a:gd name="connsiteY46-5544" fmla="*/ 9965 h 9990"/>
              <a:gd name="connsiteX47-5545" fmla="*/ 1705 w 10000"/>
              <a:gd name="connsiteY47-5546" fmla="*/ 9989 h 9990"/>
              <a:gd name="connsiteX48-5547" fmla="*/ 1769 w 10000"/>
              <a:gd name="connsiteY48-5548" fmla="*/ 9990 h 9990"/>
              <a:gd name="connsiteX49-5549" fmla="*/ 1844 w 10000"/>
              <a:gd name="connsiteY49-5550" fmla="*/ 9989 h 9990"/>
              <a:gd name="connsiteX50-5551" fmla="*/ 1992 w 10000"/>
              <a:gd name="connsiteY50-5552" fmla="*/ 9964 h 9990"/>
              <a:gd name="connsiteX51-5553" fmla="*/ 2129 w 10000"/>
              <a:gd name="connsiteY51-5554" fmla="*/ 9913 h 9990"/>
              <a:gd name="connsiteX52-5555" fmla="*/ 2263 w 10000"/>
              <a:gd name="connsiteY52-5556" fmla="*/ 9834 h 9990"/>
              <a:gd name="connsiteX53-5557" fmla="*/ 2382 w 10000"/>
              <a:gd name="connsiteY53-5558" fmla="*/ 9731 h 9990"/>
              <a:gd name="connsiteX54-5559" fmla="*/ 2491 w 10000"/>
              <a:gd name="connsiteY54-5560" fmla="*/ 9596 h 9990"/>
              <a:gd name="connsiteX55-5561" fmla="*/ 2561 w 10000"/>
              <a:gd name="connsiteY55-5562" fmla="*/ 9481 h 9990"/>
              <a:gd name="connsiteX56-5563" fmla="*/ 2602 w 10000"/>
              <a:gd name="connsiteY56-5564" fmla="*/ 9395 h 9990"/>
              <a:gd name="connsiteX57-5565" fmla="*/ 2639 w 10000"/>
              <a:gd name="connsiteY57-5566" fmla="*/ 9303 h 9990"/>
              <a:gd name="connsiteX58-5567" fmla="*/ 2674 w 10000"/>
              <a:gd name="connsiteY58-5568" fmla="*/ 9204 h 9990"/>
              <a:gd name="connsiteX59-5569" fmla="*/ 2687 w 10000"/>
              <a:gd name="connsiteY59-5570" fmla="*/ 9150 h 9990"/>
              <a:gd name="connsiteX60-5571" fmla="*/ 2706 w 10000"/>
              <a:gd name="connsiteY60-5572" fmla="*/ 9067 h 9990"/>
              <a:gd name="connsiteX61-5573" fmla="*/ 2736 w 10000"/>
              <a:gd name="connsiteY61-5574" fmla="*/ 8902 h 9990"/>
              <a:gd name="connsiteX62-5575" fmla="*/ 2750 w 10000"/>
              <a:gd name="connsiteY62-5576" fmla="*/ 8748 h 9990"/>
              <a:gd name="connsiteX63-5577" fmla="*/ 2754 w 10000"/>
              <a:gd name="connsiteY63-5578" fmla="*/ 8597 h 9990"/>
              <a:gd name="connsiteX64-5579" fmla="*/ 2746 w 10000"/>
              <a:gd name="connsiteY64-5580" fmla="*/ 8454 h 9990"/>
              <a:gd name="connsiteX65-5581" fmla="*/ 2727 w 10000"/>
              <a:gd name="connsiteY65-5582" fmla="*/ 8314 h 9990"/>
              <a:gd name="connsiteX66-5583" fmla="*/ 2700 w 10000"/>
              <a:gd name="connsiteY66-5584" fmla="*/ 8175 h 9990"/>
              <a:gd name="connsiteX67-5585" fmla="*/ 2665 w 10000"/>
              <a:gd name="connsiteY67-5586" fmla="*/ 8043 h 9990"/>
              <a:gd name="connsiteX68-5587" fmla="*/ 2600 w 10000"/>
              <a:gd name="connsiteY68-5588" fmla="*/ 7847 h 9990"/>
              <a:gd name="connsiteX69-5589" fmla="*/ 2496 w 10000"/>
              <a:gd name="connsiteY69-5590" fmla="*/ 7590 h 9990"/>
              <a:gd name="connsiteX70-5591" fmla="*/ 2319 w 10000"/>
              <a:gd name="connsiteY70-5592" fmla="*/ 7211 h 9990"/>
              <a:gd name="connsiteX71-5593" fmla="*/ 2199 w 10000"/>
              <a:gd name="connsiteY71-5594" fmla="*/ 6944 h 9990"/>
              <a:gd name="connsiteX72-5595" fmla="*/ 2032 w 10000"/>
              <a:gd name="connsiteY72-5596" fmla="*/ 6585 h 9990"/>
              <a:gd name="connsiteX73-5597" fmla="*/ 1728 w 10000"/>
              <a:gd name="connsiteY73-5598" fmla="*/ 5929 h 9990"/>
              <a:gd name="connsiteX74-5599" fmla="*/ 1579 w 10000"/>
              <a:gd name="connsiteY74-5600" fmla="*/ 5573 h 9990"/>
              <a:gd name="connsiteX75-5601" fmla="*/ 1484 w 10000"/>
              <a:gd name="connsiteY75-5602" fmla="*/ 5331 h 9990"/>
              <a:gd name="connsiteX76-5603" fmla="*/ 1399 w 10000"/>
              <a:gd name="connsiteY76-5604" fmla="*/ 5085 h 9990"/>
              <a:gd name="connsiteX77-5605" fmla="*/ 1327 w 10000"/>
              <a:gd name="connsiteY77-5606" fmla="*/ 4838 h 9990"/>
              <a:gd name="connsiteX78-5607" fmla="*/ 1272 w 10000"/>
              <a:gd name="connsiteY78-5608" fmla="*/ 4588 h 9990"/>
              <a:gd name="connsiteX79-5609" fmla="*/ 1232 w 10000"/>
              <a:gd name="connsiteY79-5610" fmla="*/ 4342 h 9990"/>
              <a:gd name="connsiteX80-5611" fmla="*/ 1213 w 10000"/>
              <a:gd name="connsiteY80-5612" fmla="*/ 4101 h 9990"/>
              <a:gd name="connsiteX81-5613" fmla="*/ 1216 w 10000"/>
              <a:gd name="connsiteY81-5614" fmla="*/ 3922 h 9990"/>
              <a:gd name="connsiteX82-5615" fmla="*/ 1225 w 10000"/>
              <a:gd name="connsiteY82-5616" fmla="*/ 3808 h 9990"/>
              <a:gd name="connsiteX83-5617" fmla="*/ 1241 w 10000"/>
              <a:gd name="connsiteY83-5618" fmla="*/ 3693 h 9990"/>
              <a:gd name="connsiteX84-5619" fmla="*/ 1267 w 10000"/>
              <a:gd name="connsiteY84-5620" fmla="*/ 3582 h 9990"/>
              <a:gd name="connsiteX85-5621" fmla="*/ 1296 w 10000"/>
              <a:gd name="connsiteY85-5622" fmla="*/ 3471 h 9990"/>
              <a:gd name="connsiteX86-5623" fmla="*/ 1337 w 10000"/>
              <a:gd name="connsiteY86-5624" fmla="*/ 3365 h 9990"/>
              <a:gd name="connsiteX87-5625" fmla="*/ 1359 w 10000"/>
              <a:gd name="connsiteY87-5626" fmla="*/ 3314 h 9990"/>
              <a:gd name="connsiteX88-5627" fmla="*/ 1392 w 10000"/>
              <a:gd name="connsiteY88-5628" fmla="*/ 3240 h 9990"/>
              <a:gd name="connsiteX89-5629" fmla="*/ 1470 w 10000"/>
              <a:gd name="connsiteY89-5630" fmla="*/ 3116 h 9990"/>
              <a:gd name="connsiteX90-5631" fmla="*/ 1560 w 10000"/>
              <a:gd name="connsiteY90-5632" fmla="*/ 3005 h 9990"/>
              <a:gd name="connsiteX91-5633" fmla="*/ 1657 w 10000"/>
              <a:gd name="connsiteY91-5634" fmla="*/ 2916 h 9990"/>
              <a:gd name="connsiteX92-5635" fmla="*/ 1762 w 10000"/>
              <a:gd name="connsiteY92-5636" fmla="*/ 2841 h 9990"/>
              <a:gd name="connsiteX93-5637" fmla="*/ 1874 w 10000"/>
              <a:gd name="connsiteY93-5638" fmla="*/ 2780 h 9990"/>
              <a:gd name="connsiteX94-5639" fmla="*/ 1992 w 10000"/>
              <a:gd name="connsiteY94-5640" fmla="*/ 2739 h 9990"/>
              <a:gd name="connsiteX95-5641" fmla="*/ 2110 w 10000"/>
              <a:gd name="connsiteY95-5642" fmla="*/ 2708 h 9990"/>
              <a:gd name="connsiteX96-5643" fmla="*/ 2234 w 10000"/>
              <a:gd name="connsiteY96-5644" fmla="*/ 2691 h 9990"/>
              <a:gd name="connsiteX97-5645" fmla="*/ 2359 w 10000"/>
              <a:gd name="connsiteY97-5646" fmla="*/ 2686 h 9990"/>
              <a:gd name="connsiteX98-5647" fmla="*/ 2485 w 10000"/>
              <a:gd name="connsiteY98-5648" fmla="*/ 2692 h 9990"/>
              <a:gd name="connsiteX99-5649" fmla="*/ 2607 w 10000"/>
              <a:gd name="connsiteY99-5650" fmla="*/ 2710 h 9990"/>
              <a:gd name="connsiteX100-5651" fmla="*/ 2727 w 10000"/>
              <a:gd name="connsiteY100-5652" fmla="*/ 2739 h 9990"/>
              <a:gd name="connsiteX101-5653" fmla="*/ 2844 w 10000"/>
              <a:gd name="connsiteY101-5654" fmla="*/ 2774 h 9990"/>
              <a:gd name="connsiteX102-5655" fmla="*/ 2957 w 10000"/>
              <a:gd name="connsiteY102-5656" fmla="*/ 2819 h 9990"/>
              <a:gd name="connsiteX103-5657" fmla="*/ 3061 w 10000"/>
              <a:gd name="connsiteY103-5658" fmla="*/ 2873 h 9990"/>
              <a:gd name="connsiteX104-5659" fmla="*/ 3113 w 10000"/>
              <a:gd name="connsiteY104-5660" fmla="*/ 2902 h 9990"/>
              <a:gd name="connsiteX105-5661" fmla="*/ 3168 w 10000"/>
              <a:gd name="connsiteY105-5662" fmla="*/ 2936 h 9990"/>
              <a:gd name="connsiteX106-5663" fmla="*/ 3282 w 10000"/>
              <a:gd name="connsiteY106-5664" fmla="*/ 3017 h 9990"/>
              <a:gd name="connsiteX107-5665" fmla="*/ 3389 w 10000"/>
              <a:gd name="connsiteY107-5666" fmla="*/ 3105 h 9990"/>
              <a:gd name="connsiteX108-5667" fmla="*/ 3495 w 10000"/>
              <a:gd name="connsiteY108-5668" fmla="*/ 3200 h 9990"/>
              <a:gd name="connsiteX109-5669" fmla="*/ 3648 w 10000"/>
              <a:gd name="connsiteY109-5670" fmla="*/ 3361 h 9990"/>
              <a:gd name="connsiteX110-5671" fmla="*/ 3842 w 10000"/>
              <a:gd name="connsiteY110-5672" fmla="*/ 3598 h 9990"/>
              <a:gd name="connsiteX111-5673" fmla="*/ 4016 w 10000"/>
              <a:gd name="connsiteY111-5674" fmla="*/ 3860 h 9990"/>
              <a:gd name="connsiteX112-5675" fmla="*/ 4176 w 10000"/>
              <a:gd name="connsiteY112-5676" fmla="*/ 4144 h 9990"/>
              <a:gd name="connsiteX113-5677" fmla="*/ 4321 w 10000"/>
              <a:gd name="connsiteY113-5678" fmla="*/ 4446 h 9990"/>
              <a:gd name="connsiteX114-5679" fmla="*/ 4442 w 10000"/>
              <a:gd name="connsiteY114-5680" fmla="*/ 4758 h 9990"/>
              <a:gd name="connsiteX115-5681" fmla="*/ 4494 w 10000"/>
              <a:gd name="connsiteY115-5682" fmla="*/ 4923 h 9990"/>
              <a:gd name="connsiteX116-5683" fmla="*/ 4534 w 10000"/>
              <a:gd name="connsiteY116-5684" fmla="*/ 5043 h 9990"/>
              <a:gd name="connsiteX117-5685" fmla="*/ 4599 w 10000"/>
              <a:gd name="connsiteY117-5686" fmla="*/ 5291 h 9990"/>
              <a:gd name="connsiteX118-5687" fmla="*/ 4653 w 10000"/>
              <a:gd name="connsiteY118-5688" fmla="*/ 5541 h 9990"/>
              <a:gd name="connsiteX119-5689" fmla="*/ 4697 w 10000"/>
              <a:gd name="connsiteY119-5690" fmla="*/ 5794 h 9990"/>
              <a:gd name="connsiteX120-5691" fmla="*/ 4756 w 10000"/>
              <a:gd name="connsiteY120-5692" fmla="*/ 6178 h 9990"/>
              <a:gd name="connsiteX121-5693" fmla="*/ 4829 w 10000"/>
              <a:gd name="connsiteY121-5694" fmla="*/ 6691 h 9990"/>
              <a:gd name="connsiteX122-5695" fmla="*/ 4888 w 10000"/>
              <a:gd name="connsiteY122-5696" fmla="*/ 7071 h 9990"/>
              <a:gd name="connsiteX123-5697" fmla="*/ 4933 w 10000"/>
              <a:gd name="connsiteY123-5698" fmla="*/ 7321 h 9990"/>
              <a:gd name="connsiteX124-5699" fmla="*/ 4988 w 10000"/>
              <a:gd name="connsiteY124-5700" fmla="*/ 7565 h 9990"/>
              <a:gd name="connsiteX125-5701" fmla="*/ 5052 w 10000"/>
              <a:gd name="connsiteY125-5702" fmla="*/ 7808 h 9990"/>
              <a:gd name="connsiteX126-5703" fmla="*/ 5128 w 10000"/>
              <a:gd name="connsiteY126-5704" fmla="*/ 8042 h 9990"/>
              <a:gd name="connsiteX127-5705" fmla="*/ 5218 w 10000"/>
              <a:gd name="connsiteY127-5706" fmla="*/ 8265 h 9990"/>
              <a:gd name="connsiteX128-5707" fmla="*/ 5328 w 10000"/>
              <a:gd name="connsiteY128-5708" fmla="*/ 8485 h 9990"/>
              <a:gd name="connsiteX129-5709" fmla="*/ 5455 w 10000"/>
              <a:gd name="connsiteY129-5710" fmla="*/ 8692 h 9990"/>
              <a:gd name="connsiteX130-5711" fmla="*/ 5527 w 10000"/>
              <a:gd name="connsiteY130-5712" fmla="*/ 8791 h 9990"/>
              <a:gd name="connsiteX131-5713" fmla="*/ 5558 w 10000"/>
              <a:gd name="connsiteY131-5714" fmla="*/ 8833 h 9990"/>
              <a:gd name="connsiteX132-5715" fmla="*/ 5626 w 10000"/>
              <a:gd name="connsiteY132-5716" fmla="*/ 8907 h 9990"/>
              <a:gd name="connsiteX133-5717" fmla="*/ 5693 w 10000"/>
              <a:gd name="connsiteY133-5718" fmla="*/ 8972 h 9990"/>
              <a:gd name="connsiteX134-5719" fmla="*/ 5762 w 10000"/>
              <a:gd name="connsiteY134-5720" fmla="*/ 9028 h 9990"/>
              <a:gd name="connsiteX135-5721" fmla="*/ 5830 w 10000"/>
              <a:gd name="connsiteY135-5722" fmla="*/ 9070 h 9990"/>
              <a:gd name="connsiteX136-5723" fmla="*/ 5901 w 10000"/>
              <a:gd name="connsiteY136-5724" fmla="*/ 9102 h 9990"/>
              <a:gd name="connsiteX137-5725" fmla="*/ 5971 w 10000"/>
              <a:gd name="connsiteY137-5726" fmla="*/ 9126 h 9990"/>
              <a:gd name="connsiteX138-5727" fmla="*/ 6043 w 10000"/>
              <a:gd name="connsiteY138-5728" fmla="*/ 9139 h 9990"/>
              <a:gd name="connsiteX139-5729" fmla="*/ 6114 w 10000"/>
              <a:gd name="connsiteY139-5730" fmla="*/ 9139 h 9990"/>
              <a:gd name="connsiteX140-5731" fmla="*/ 6185 w 10000"/>
              <a:gd name="connsiteY140-5732" fmla="*/ 9130 h 9990"/>
              <a:gd name="connsiteX141-5733" fmla="*/ 6256 w 10000"/>
              <a:gd name="connsiteY141-5734" fmla="*/ 9108 h 9990"/>
              <a:gd name="connsiteX142-5735" fmla="*/ 6326 w 10000"/>
              <a:gd name="connsiteY142-5736" fmla="*/ 9078 h 9990"/>
              <a:gd name="connsiteX143-5737" fmla="*/ 6397 w 10000"/>
              <a:gd name="connsiteY143-5738" fmla="*/ 9041 h 9990"/>
              <a:gd name="connsiteX144-5739" fmla="*/ 6466 w 10000"/>
              <a:gd name="connsiteY144-5740" fmla="*/ 8986 h 9990"/>
              <a:gd name="connsiteX145-5741" fmla="*/ 6535 w 10000"/>
              <a:gd name="connsiteY145-5742" fmla="*/ 8925 h 9990"/>
              <a:gd name="connsiteX146-5743" fmla="*/ 6603 w 10000"/>
              <a:gd name="connsiteY146-5744" fmla="*/ 8852 h 9990"/>
              <a:gd name="connsiteX147-5745" fmla="*/ 6637 w 10000"/>
              <a:gd name="connsiteY147-5746" fmla="*/ 8811 h 9990"/>
              <a:gd name="connsiteX148-5747" fmla="*/ 6667 w 10000"/>
              <a:gd name="connsiteY148-5748" fmla="*/ 8774 h 9990"/>
              <a:gd name="connsiteX149-5749" fmla="*/ 6721 w 10000"/>
              <a:gd name="connsiteY149-5750" fmla="*/ 8695 h 9990"/>
              <a:gd name="connsiteX150-5751" fmla="*/ 6766 w 10000"/>
              <a:gd name="connsiteY150-5752" fmla="*/ 8609 h 9990"/>
              <a:gd name="connsiteX151-5753" fmla="*/ 6805 w 10000"/>
              <a:gd name="connsiteY151-5754" fmla="*/ 8522 h 9990"/>
              <a:gd name="connsiteX152-5755" fmla="*/ 6853 w 10000"/>
              <a:gd name="connsiteY152-5756" fmla="*/ 8385 h 9990"/>
              <a:gd name="connsiteX153-5757" fmla="*/ 6901 w 10000"/>
              <a:gd name="connsiteY153-5758" fmla="*/ 8193 h 9990"/>
              <a:gd name="connsiteX154-5759" fmla="*/ 6931 w 10000"/>
              <a:gd name="connsiteY154-5760" fmla="*/ 7993 h 9990"/>
              <a:gd name="connsiteX155-5761" fmla="*/ 6950 w 10000"/>
              <a:gd name="connsiteY155-5762" fmla="*/ 7785 h 9990"/>
              <a:gd name="connsiteX156-5763" fmla="*/ 6966 w 10000"/>
              <a:gd name="connsiteY156-5764" fmla="*/ 7469 h 9990"/>
              <a:gd name="connsiteX157-5765" fmla="*/ 6974 w 10000"/>
              <a:gd name="connsiteY157-5766" fmla="*/ 7257 h 9990"/>
              <a:gd name="connsiteX158-5767" fmla="*/ 6987 w 10000"/>
              <a:gd name="connsiteY158-5768" fmla="*/ 6972 h 9990"/>
              <a:gd name="connsiteX159-5769" fmla="*/ 7001 w 10000"/>
              <a:gd name="connsiteY159-5770" fmla="*/ 6399 h 9990"/>
              <a:gd name="connsiteX160-5771" fmla="*/ 7001 w 10000"/>
              <a:gd name="connsiteY160-5772" fmla="*/ 5823 h 9990"/>
              <a:gd name="connsiteX161-5773" fmla="*/ 6990 w 10000"/>
              <a:gd name="connsiteY161-5774" fmla="*/ 5251 h 9990"/>
              <a:gd name="connsiteX162-5775" fmla="*/ 6981 w 10000"/>
              <a:gd name="connsiteY162-5776" fmla="*/ 4964 h 9990"/>
              <a:gd name="connsiteX163-5777" fmla="*/ 6978 w 10000"/>
              <a:gd name="connsiteY163-5778" fmla="*/ 4898 h 9990"/>
              <a:gd name="connsiteX164-5779" fmla="*/ 6965 w 10000"/>
              <a:gd name="connsiteY164-5780" fmla="*/ 4758 h 9990"/>
              <a:gd name="connsiteX165-5781" fmla="*/ 6946 w 10000"/>
              <a:gd name="connsiteY165-5782" fmla="*/ 4625 h 9990"/>
              <a:gd name="connsiteX166-5783" fmla="*/ 6916 w 10000"/>
              <a:gd name="connsiteY166-5784" fmla="*/ 4496 h 9990"/>
              <a:gd name="connsiteX167-5785" fmla="*/ 6885 w 10000"/>
              <a:gd name="connsiteY167-5786" fmla="*/ 4371 h 9990"/>
              <a:gd name="connsiteX168-5787" fmla="*/ 6844 w 10000"/>
              <a:gd name="connsiteY168-5788" fmla="*/ 4249 h 9990"/>
              <a:gd name="connsiteX169-5789" fmla="*/ 6796 w 10000"/>
              <a:gd name="connsiteY169-5790" fmla="*/ 4132 h 9990"/>
              <a:gd name="connsiteX170-5791" fmla="*/ 6744 w 10000"/>
              <a:gd name="connsiteY170-5792" fmla="*/ 4023 h 9990"/>
              <a:gd name="connsiteX171-5793" fmla="*/ 6684 w 10000"/>
              <a:gd name="connsiteY171-5794" fmla="*/ 3922 h 9990"/>
              <a:gd name="connsiteX172-5795" fmla="*/ 6619 w 10000"/>
              <a:gd name="connsiteY172-5796" fmla="*/ 3831 h 9990"/>
              <a:gd name="connsiteX173-5797" fmla="*/ 6547 w 10000"/>
              <a:gd name="connsiteY173-5798" fmla="*/ 3747 h 9990"/>
              <a:gd name="connsiteX174-5799" fmla="*/ 6470 w 10000"/>
              <a:gd name="connsiteY174-5800" fmla="*/ 3672 h 9990"/>
              <a:gd name="connsiteX175-5801" fmla="*/ 6390 w 10000"/>
              <a:gd name="connsiteY175-5802" fmla="*/ 3610 h 9990"/>
              <a:gd name="connsiteX176-5803" fmla="*/ 6304 w 10000"/>
              <a:gd name="connsiteY176-5804" fmla="*/ 3556 h 9990"/>
              <a:gd name="connsiteX177-5805" fmla="*/ 6212 w 10000"/>
              <a:gd name="connsiteY177-5806" fmla="*/ 3519 h 9990"/>
              <a:gd name="connsiteX178-5807" fmla="*/ 6115 w 10000"/>
              <a:gd name="connsiteY178-5808" fmla="*/ 3495 h 9990"/>
              <a:gd name="connsiteX179-5809" fmla="*/ 6064 w 10000"/>
              <a:gd name="connsiteY179-5810" fmla="*/ 3490 h 9990"/>
              <a:gd name="connsiteX180-5811" fmla="*/ 6039 w 10000"/>
              <a:gd name="connsiteY180-5812" fmla="*/ 3489 h 9990"/>
              <a:gd name="connsiteX181-5813" fmla="*/ 5986 w 10000"/>
              <a:gd name="connsiteY181-5814" fmla="*/ 3494 h 9990"/>
              <a:gd name="connsiteX182-5815" fmla="*/ 5934 w 10000"/>
              <a:gd name="connsiteY182-5816" fmla="*/ 3509 h 9990"/>
              <a:gd name="connsiteX183-5817" fmla="*/ 5884 w 10000"/>
              <a:gd name="connsiteY183-5818" fmla="*/ 3535 h 9990"/>
              <a:gd name="connsiteX184-5819" fmla="*/ 5837 w 10000"/>
              <a:gd name="connsiteY184-5820" fmla="*/ 3573 h 9990"/>
              <a:gd name="connsiteX185-5821" fmla="*/ 5796 w 10000"/>
              <a:gd name="connsiteY185-5822" fmla="*/ 3620 h 9990"/>
              <a:gd name="connsiteX186-5823" fmla="*/ 5763 w 10000"/>
              <a:gd name="connsiteY186-5824" fmla="*/ 3675 h 9990"/>
              <a:gd name="connsiteX187-5825" fmla="*/ 5738 w 10000"/>
              <a:gd name="connsiteY187-5826" fmla="*/ 3739 h 9990"/>
              <a:gd name="connsiteX188-5827" fmla="*/ 5729 w 10000"/>
              <a:gd name="connsiteY188-5828" fmla="*/ 3773 h 9990"/>
              <a:gd name="connsiteX189-5829" fmla="*/ 5725 w 10000"/>
              <a:gd name="connsiteY189-5830" fmla="*/ 3801 h 9990"/>
              <a:gd name="connsiteX190-5831" fmla="*/ 5719 w 10000"/>
              <a:gd name="connsiteY190-5832" fmla="*/ 3857 h 9990"/>
              <a:gd name="connsiteX191-5833" fmla="*/ 5724 w 10000"/>
              <a:gd name="connsiteY191-5834" fmla="*/ 3942 h 9990"/>
              <a:gd name="connsiteX192-5835" fmla="*/ 5745 w 10000"/>
              <a:gd name="connsiteY192-5836" fmla="*/ 4055 h 9990"/>
              <a:gd name="connsiteX193-5837" fmla="*/ 5786 w 10000"/>
              <a:gd name="connsiteY193-5838" fmla="*/ 4153 h 9990"/>
              <a:gd name="connsiteX194-5839" fmla="*/ 5811 w 10000"/>
              <a:gd name="connsiteY194-5840" fmla="*/ 4199 h 9990"/>
              <a:gd name="connsiteX195-5841" fmla="*/ 5860 w 10000"/>
              <a:gd name="connsiteY195-5842" fmla="*/ 4275 h 9990"/>
              <a:gd name="connsiteX196-5843" fmla="*/ 5960 w 10000"/>
              <a:gd name="connsiteY196-5844" fmla="*/ 4401 h 9990"/>
              <a:gd name="connsiteX197-5845" fmla="*/ 6061 w 10000"/>
              <a:gd name="connsiteY197-5846" fmla="*/ 4506 h 9990"/>
              <a:gd name="connsiteX198-5847" fmla="*/ 6167 w 10000"/>
              <a:gd name="connsiteY198-5848" fmla="*/ 4588 h 9990"/>
              <a:gd name="connsiteX199-5849" fmla="*/ 6272 w 10000"/>
              <a:gd name="connsiteY199-5850" fmla="*/ 4642 h 9990"/>
              <a:gd name="connsiteX200-5851" fmla="*/ 6380 w 10000"/>
              <a:gd name="connsiteY200-5852" fmla="*/ 4677 h 9990"/>
              <a:gd name="connsiteX201-5853" fmla="*/ 6488 w 10000"/>
              <a:gd name="connsiteY201-5854" fmla="*/ 4690 h 9990"/>
              <a:gd name="connsiteX202-5855" fmla="*/ 6596 w 10000"/>
              <a:gd name="connsiteY202-5856" fmla="*/ 4680 h 9990"/>
              <a:gd name="connsiteX203-5857" fmla="*/ 6703 w 10000"/>
              <a:gd name="connsiteY203-5858" fmla="*/ 4655 h 9990"/>
              <a:gd name="connsiteX204-5859" fmla="*/ 6810 w 10000"/>
              <a:gd name="connsiteY204-5860" fmla="*/ 4606 h 9990"/>
              <a:gd name="connsiteX205-5861" fmla="*/ 6915 w 10000"/>
              <a:gd name="connsiteY205-5862" fmla="*/ 4547 h 9990"/>
              <a:gd name="connsiteX206-5863" fmla="*/ 7018 w 10000"/>
              <a:gd name="connsiteY206-5864" fmla="*/ 4466 h 9990"/>
              <a:gd name="connsiteX207-5865" fmla="*/ 7116 w 10000"/>
              <a:gd name="connsiteY207-5866" fmla="*/ 4372 h 9990"/>
              <a:gd name="connsiteX208-5867" fmla="*/ 7213 w 10000"/>
              <a:gd name="connsiteY208-5868" fmla="*/ 4262 h 9990"/>
              <a:gd name="connsiteX209-5869" fmla="*/ 7306 w 10000"/>
              <a:gd name="connsiteY209-5870" fmla="*/ 4142 h 9990"/>
              <a:gd name="connsiteX210-5871" fmla="*/ 7391 w 10000"/>
              <a:gd name="connsiteY210-5872" fmla="*/ 4007 h 9990"/>
              <a:gd name="connsiteX211-5873" fmla="*/ 7433 w 10000"/>
              <a:gd name="connsiteY211-5874" fmla="*/ 3936 h 9990"/>
              <a:gd name="connsiteX212-5875" fmla="*/ 7506 w 10000"/>
              <a:gd name="connsiteY212-5876" fmla="*/ 3802 h 9990"/>
              <a:gd name="connsiteX213-5877" fmla="*/ 7640 w 10000"/>
              <a:gd name="connsiteY213-5878" fmla="*/ 3522 h 9990"/>
              <a:gd name="connsiteX214-5879" fmla="*/ 7754 w 10000"/>
              <a:gd name="connsiteY214-5880" fmla="*/ 3222 h 9990"/>
              <a:gd name="connsiteX215-5881" fmla="*/ 7825 w 10000"/>
              <a:gd name="connsiteY215-5882" fmla="*/ 2987 h 9990"/>
              <a:gd name="connsiteX216-5883" fmla="*/ 7868 w 10000"/>
              <a:gd name="connsiteY216-5884" fmla="*/ 2828 h 9990"/>
              <a:gd name="connsiteX217-5885" fmla="*/ 7900 w 10000"/>
              <a:gd name="connsiteY217-5886" fmla="*/ 2665 h 9990"/>
              <a:gd name="connsiteX218-5887" fmla="*/ 7931 w 10000"/>
              <a:gd name="connsiteY218-5888" fmla="*/ 2497 h 9990"/>
              <a:gd name="connsiteX219-5889" fmla="*/ 7952 w 10000"/>
              <a:gd name="connsiteY219-5890" fmla="*/ 2334 h 9990"/>
              <a:gd name="connsiteX220-5891" fmla="*/ 7965 w 10000"/>
              <a:gd name="connsiteY220-5892" fmla="*/ 2165 h 9990"/>
              <a:gd name="connsiteX221-5893" fmla="*/ 7973 w 10000"/>
              <a:gd name="connsiteY221-5894" fmla="*/ 1997 h 9990"/>
              <a:gd name="connsiteX222-5895" fmla="*/ 7971 w 10000"/>
              <a:gd name="connsiteY222-5896" fmla="*/ 1827 h 9990"/>
              <a:gd name="connsiteX223-5897" fmla="*/ 7963 w 10000"/>
              <a:gd name="connsiteY223-5898" fmla="*/ 1657 h 9990"/>
              <a:gd name="connsiteX224-5899" fmla="*/ 7949 w 10000"/>
              <a:gd name="connsiteY224-5900" fmla="*/ 1487 h 9990"/>
              <a:gd name="connsiteX225-5901" fmla="*/ 7937 w 10000"/>
              <a:gd name="connsiteY225-5902" fmla="*/ 1403 h 9990"/>
              <a:gd name="connsiteX226-5903" fmla="*/ 7916 w 10000"/>
              <a:gd name="connsiteY226-5904" fmla="*/ 1288 h 9990"/>
              <a:gd name="connsiteX227-5905" fmla="*/ 7892 w 10000"/>
              <a:gd name="connsiteY227-5906" fmla="*/ 1097 h 9990"/>
              <a:gd name="connsiteX228-5907" fmla="*/ 7883 w 10000"/>
              <a:gd name="connsiteY228-5908" fmla="*/ 968 h 9990"/>
              <a:gd name="connsiteX229-5909" fmla="*/ 7885 w 10000"/>
              <a:gd name="connsiteY229-5910" fmla="*/ 844 h 9990"/>
              <a:gd name="connsiteX230-5911" fmla="*/ 7903 w 10000"/>
              <a:gd name="connsiteY230-5912" fmla="*/ 726 h 9990"/>
              <a:gd name="connsiteX231-5913" fmla="*/ 7934 w 10000"/>
              <a:gd name="connsiteY231-5914" fmla="*/ 648 h 9990"/>
              <a:gd name="connsiteX232-5915" fmla="*/ 7958 w 10000"/>
              <a:gd name="connsiteY232-5916" fmla="*/ 600 h 9990"/>
              <a:gd name="connsiteX233-5917" fmla="*/ 7992 w 10000"/>
              <a:gd name="connsiteY233-5918" fmla="*/ 557 h 9990"/>
              <a:gd name="connsiteX234-5919" fmla="*/ 8030 w 10000"/>
              <a:gd name="connsiteY234-5920" fmla="*/ 521 h 9990"/>
              <a:gd name="connsiteX235-5921" fmla="*/ 8050 w 10000"/>
              <a:gd name="connsiteY235-5922" fmla="*/ 506 h 9990"/>
              <a:gd name="connsiteX236-5923" fmla="*/ 8088 w 10000"/>
              <a:gd name="connsiteY236-5924" fmla="*/ 485 h 9990"/>
              <a:gd name="connsiteX237-5925" fmla="*/ 8159 w 10000"/>
              <a:gd name="connsiteY237-5926" fmla="*/ 470 h 9990"/>
              <a:gd name="connsiteX238-5927" fmla="*/ 8229 w 10000"/>
              <a:gd name="connsiteY238-5928" fmla="*/ 479 h 9990"/>
              <a:gd name="connsiteX239-5929" fmla="*/ 8301 w 10000"/>
              <a:gd name="connsiteY239-5930" fmla="*/ 514 h 9990"/>
              <a:gd name="connsiteX240-5931" fmla="*/ 8370 w 10000"/>
              <a:gd name="connsiteY240-5932" fmla="*/ 563 h 9990"/>
              <a:gd name="connsiteX241-5933" fmla="*/ 8433 w 10000"/>
              <a:gd name="connsiteY241-5934" fmla="*/ 628 h 9990"/>
              <a:gd name="connsiteX242-5935" fmla="*/ 8490 w 10000"/>
              <a:gd name="connsiteY242-5936" fmla="*/ 703 h 9990"/>
              <a:gd name="connsiteX243-5937" fmla="*/ 8538 w 10000"/>
              <a:gd name="connsiteY243-5938" fmla="*/ 779 h 9990"/>
              <a:gd name="connsiteX244-5939" fmla="*/ 8559 w 10000"/>
              <a:gd name="connsiteY244-5940" fmla="*/ 817 h 9990"/>
              <a:gd name="connsiteX245-5941" fmla="*/ 8645 w 10000"/>
              <a:gd name="connsiteY245-5942" fmla="*/ 1002 h 9990"/>
              <a:gd name="connsiteX246-5943" fmla="*/ 8792 w 10000"/>
              <a:gd name="connsiteY246-5944" fmla="*/ 1306 h 9990"/>
              <a:gd name="connsiteX247-5945" fmla="*/ 8868 w 10000"/>
              <a:gd name="connsiteY247-5946" fmla="*/ 1440 h 9990"/>
              <a:gd name="connsiteX248-5947" fmla="*/ 8925 w 10000"/>
              <a:gd name="connsiteY248-5948" fmla="*/ 1519 h 9990"/>
              <a:gd name="connsiteX249-5949" fmla="*/ 8982 w 10000"/>
              <a:gd name="connsiteY249-5950" fmla="*/ 1590 h 9990"/>
              <a:gd name="connsiteX250-5951" fmla="*/ 9039 w 10000"/>
              <a:gd name="connsiteY250-5952" fmla="*/ 1640 h 9990"/>
              <a:gd name="connsiteX251-5953" fmla="*/ 9103 w 10000"/>
              <a:gd name="connsiteY251-5954" fmla="*/ 1674 h 9990"/>
              <a:gd name="connsiteX252-5955" fmla="*/ 9168 w 10000"/>
              <a:gd name="connsiteY252-5956" fmla="*/ 1688 h 9990"/>
              <a:gd name="connsiteX253-5957" fmla="*/ 9236 w 10000"/>
              <a:gd name="connsiteY253-5958" fmla="*/ 1679 h 9990"/>
              <a:gd name="connsiteX254-5959" fmla="*/ 9308 w 10000"/>
              <a:gd name="connsiteY254-5960" fmla="*/ 1645 h 9990"/>
              <a:gd name="connsiteX255-5961" fmla="*/ 9384 w 10000"/>
              <a:gd name="connsiteY255-5962" fmla="*/ 1581 h 9990"/>
              <a:gd name="connsiteX256-5963" fmla="*/ 9463 w 10000"/>
              <a:gd name="connsiteY256-5964" fmla="*/ 1485 h 9990"/>
              <a:gd name="connsiteX257-5965" fmla="*/ 9504 w 10000"/>
              <a:gd name="connsiteY257-5966" fmla="*/ 1424 h 9990"/>
              <a:gd name="connsiteX258-5967" fmla="*/ 9544 w 10000"/>
              <a:gd name="connsiteY258-5968" fmla="*/ 1355 h 9990"/>
              <a:gd name="connsiteX259-5969" fmla="*/ 9614 w 10000"/>
              <a:gd name="connsiteY259-5970" fmla="*/ 1209 h 9990"/>
              <a:gd name="connsiteX260-5971" fmla="*/ 9672 w 10000"/>
              <a:gd name="connsiteY260-5972" fmla="*/ 1046 h 9990"/>
              <a:gd name="connsiteX261-5973" fmla="*/ 9722 w 10000"/>
              <a:gd name="connsiteY261-5974" fmla="*/ 879 h 9990"/>
              <a:gd name="connsiteX262-5975" fmla="*/ 9743 w 10000"/>
              <a:gd name="connsiteY262-5976" fmla="*/ 795 h 9990"/>
              <a:gd name="connsiteX263-5977" fmla="*/ 9795 w 10000"/>
              <a:gd name="connsiteY263-5978" fmla="*/ 594 h 9990"/>
              <a:gd name="connsiteX264-5979" fmla="*/ 9884 w 10000"/>
              <a:gd name="connsiteY264-5980" fmla="*/ 283 h 9990"/>
              <a:gd name="connsiteX265-5981" fmla="*/ 9955 w 10000"/>
              <a:gd name="connsiteY265-5982" fmla="*/ 89 h 9990"/>
              <a:gd name="connsiteX266-5983" fmla="*/ 10000 w 10000"/>
              <a:gd name="connsiteY266-5984" fmla="*/ 0 h 9990"/>
              <a:gd name="connsiteX0-5985" fmla="*/ 675 w 10000"/>
              <a:gd name="connsiteY0-5986" fmla="*/ 9667 h 10000"/>
              <a:gd name="connsiteX1-5987" fmla="*/ 769 w 10000"/>
              <a:gd name="connsiteY1-5988" fmla="*/ 9469 h 10000"/>
              <a:gd name="connsiteX2-5989" fmla="*/ 846 w 10000"/>
              <a:gd name="connsiteY2-5990" fmla="*/ 9262 h 10000"/>
              <a:gd name="connsiteX3-5991" fmla="*/ 905 w 10000"/>
              <a:gd name="connsiteY3-5992" fmla="*/ 9038 h 10000"/>
              <a:gd name="connsiteX4-5993" fmla="*/ 926 w 10000"/>
              <a:gd name="connsiteY4-5994" fmla="*/ 8920 h 10000"/>
              <a:gd name="connsiteX5-5995" fmla="*/ 942 w 10000"/>
              <a:gd name="connsiteY5-5996" fmla="*/ 8824 h 10000"/>
              <a:gd name="connsiteX6-5997" fmla="*/ 958 w 10000"/>
              <a:gd name="connsiteY6-5998" fmla="*/ 8630 h 10000"/>
              <a:gd name="connsiteX7-5999" fmla="*/ 961 w 10000"/>
              <a:gd name="connsiteY7-6000" fmla="*/ 8440 h 10000"/>
              <a:gd name="connsiteX8-6001" fmla="*/ 944 w 10000"/>
              <a:gd name="connsiteY8-6002" fmla="*/ 8247 h 10000"/>
              <a:gd name="connsiteX9-6003" fmla="*/ 912 w 10000"/>
              <a:gd name="connsiteY9-6004" fmla="*/ 8062 h 10000"/>
              <a:gd name="connsiteX10-6005" fmla="*/ 861 w 10000"/>
              <a:gd name="connsiteY10-6006" fmla="*/ 7883 h 10000"/>
              <a:gd name="connsiteX11-6007" fmla="*/ 795 w 10000"/>
              <a:gd name="connsiteY11-6008" fmla="*/ 7718 h 10000"/>
              <a:gd name="connsiteX12-6009" fmla="*/ 709 w 10000"/>
              <a:gd name="connsiteY12-6010" fmla="*/ 7561 h 10000"/>
              <a:gd name="connsiteX13-6011" fmla="*/ 657 w 10000"/>
              <a:gd name="connsiteY13-6012" fmla="*/ 7487 h 10000"/>
              <a:gd name="connsiteX14-6013" fmla="*/ 625 w 10000"/>
              <a:gd name="connsiteY14-6014" fmla="*/ 7446 h 10000"/>
              <a:gd name="connsiteX15-6015" fmla="*/ 557 w 10000"/>
              <a:gd name="connsiteY15-6016" fmla="*/ 7379 h 10000"/>
              <a:gd name="connsiteX16-6017" fmla="*/ 492 w 10000"/>
              <a:gd name="connsiteY16-6018" fmla="*/ 7330 h 10000"/>
              <a:gd name="connsiteX17-6019" fmla="*/ 427 w 10000"/>
              <a:gd name="connsiteY17-6020" fmla="*/ 7301 h 10000"/>
              <a:gd name="connsiteX18-6021" fmla="*/ 365 w 10000"/>
              <a:gd name="connsiteY18-6022" fmla="*/ 7290 h 10000"/>
              <a:gd name="connsiteX19-6023" fmla="*/ 304 w 10000"/>
              <a:gd name="connsiteY19-6024" fmla="*/ 7295 h 10000"/>
              <a:gd name="connsiteX20-6025" fmla="*/ 245 w 10000"/>
              <a:gd name="connsiteY20-6026" fmla="*/ 7315 h 10000"/>
              <a:gd name="connsiteX21-6027" fmla="*/ 191 w 10000"/>
              <a:gd name="connsiteY21-6028" fmla="*/ 7350 h 10000"/>
              <a:gd name="connsiteX22-6029" fmla="*/ 144 w 10000"/>
              <a:gd name="connsiteY22-6030" fmla="*/ 7397 h 10000"/>
              <a:gd name="connsiteX23-6031" fmla="*/ 101 w 10000"/>
              <a:gd name="connsiteY23-6032" fmla="*/ 7461 h 10000"/>
              <a:gd name="connsiteX24-6033" fmla="*/ 66 w 10000"/>
              <a:gd name="connsiteY24-6034" fmla="*/ 7537 h 10000"/>
              <a:gd name="connsiteX25-6035" fmla="*/ 35 w 10000"/>
              <a:gd name="connsiteY25-6036" fmla="*/ 7622 h 10000"/>
              <a:gd name="connsiteX26-6037" fmla="*/ 16 w 10000"/>
              <a:gd name="connsiteY26-6038" fmla="*/ 7718 h 10000"/>
              <a:gd name="connsiteX27-6039" fmla="*/ 3 w 10000"/>
              <a:gd name="connsiteY27-6040" fmla="*/ 7819 h 10000"/>
              <a:gd name="connsiteX28-6041" fmla="*/ 0 w 10000"/>
              <a:gd name="connsiteY28-6042" fmla="*/ 7929 h 10000"/>
              <a:gd name="connsiteX29-6043" fmla="*/ 7 w 10000"/>
              <a:gd name="connsiteY29-6044" fmla="*/ 8045 h 10000"/>
              <a:gd name="connsiteX30-6045" fmla="*/ 14 w 10000"/>
              <a:gd name="connsiteY30-6046" fmla="*/ 8104 h 10000"/>
              <a:gd name="connsiteX31-6047" fmla="*/ 29 w 10000"/>
              <a:gd name="connsiteY31-6048" fmla="*/ 8207 h 10000"/>
              <a:gd name="connsiteX32-6049" fmla="*/ 76 w 10000"/>
              <a:gd name="connsiteY32-6050" fmla="*/ 8401 h 10000"/>
              <a:gd name="connsiteX33-6051" fmla="*/ 138 w 10000"/>
              <a:gd name="connsiteY33-6052" fmla="*/ 8592 h 10000"/>
              <a:gd name="connsiteX34-6053" fmla="*/ 214 w 10000"/>
              <a:gd name="connsiteY34-6054" fmla="*/ 8773 h 10000"/>
              <a:gd name="connsiteX35-6055" fmla="*/ 304 w 10000"/>
              <a:gd name="connsiteY35-6056" fmla="*/ 8941 h 10000"/>
              <a:gd name="connsiteX36-6057" fmla="*/ 401 w 10000"/>
              <a:gd name="connsiteY36-6058" fmla="*/ 9100 h 10000"/>
              <a:gd name="connsiteX37-6059" fmla="*/ 510 w 10000"/>
              <a:gd name="connsiteY37-6060" fmla="*/ 9250 h 10000"/>
              <a:gd name="connsiteX38-6061" fmla="*/ 630 w 10000"/>
              <a:gd name="connsiteY38-6062" fmla="*/ 9389 h 10000"/>
              <a:gd name="connsiteX39-6063" fmla="*/ 754 w 10000"/>
              <a:gd name="connsiteY39-6064" fmla="*/ 9518 h 10000"/>
              <a:gd name="connsiteX40-6065" fmla="*/ 886 w 10000"/>
              <a:gd name="connsiteY40-6066" fmla="*/ 9628 h 10000"/>
              <a:gd name="connsiteX41-6067" fmla="*/ 1019 w 10000"/>
              <a:gd name="connsiteY41-6068" fmla="*/ 9727 h 10000"/>
              <a:gd name="connsiteX42-6069" fmla="*/ 1157 w 10000"/>
              <a:gd name="connsiteY42-6070" fmla="*/ 9813 h 10000"/>
              <a:gd name="connsiteX43-6071" fmla="*/ 1294 w 10000"/>
              <a:gd name="connsiteY43-6072" fmla="*/ 9884 h 10000"/>
              <a:gd name="connsiteX44-6073" fmla="*/ 1434 w 10000"/>
              <a:gd name="connsiteY44-6074" fmla="*/ 9939 h 10000"/>
              <a:gd name="connsiteX45-6075" fmla="*/ 1571 w 10000"/>
              <a:gd name="connsiteY45-6076" fmla="*/ 9975 h 10000"/>
              <a:gd name="connsiteX46-6077" fmla="*/ 1705 w 10000"/>
              <a:gd name="connsiteY46-6078" fmla="*/ 9999 h 10000"/>
              <a:gd name="connsiteX47-6079" fmla="*/ 1769 w 10000"/>
              <a:gd name="connsiteY47-6080" fmla="*/ 10000 h 10000"/>
              <a:gd name="connsiteX48-6081" fmla="*/ 1844 w 10000"/>
              <a:gd name="connsiteY48-6082" fmla="*/ 9999 h 10000"/>
              <a:gd name="connsiteX49-6083" fmla="*/ 1992 w 10000"/>
              <a:gd name="connsiteY49-6084" fmla="*/ 9974 h 10000"/>
              <a:gd name="connsiteX50-6085" fmla="*/ 2129 w 10000"/>
              <a:gd name="connsiteY50-6086" fmla="*/ 9923 h 10000"/>
              <a:gd name="connsiteX51-6087" fmla="*/ 2263 w 10000"/>
              <a:gd name="connsiteY51-6088" fmla="*/ 9844 h 10000"/>
              <a:gd name="connsiteX52-6089" fmla="*/ 2382 w 10000"/>
              <a:gd name="connsiteY52-6090" fmla="*/ 9741 h 10000"/>
              <a:gd name="connsiteX53-6091" fmla="*/ 2491 w 10000"/>
              <a:gd name="connsiteY53-6092" fmla="*/ 9606 h 10000"/>
              <a:gd name="connsiteX54-6093" fmla="*/ 2561 w 10000"/>
              <a:gd name="connsiteY54-6094" fmla="*/ 9490 h 10000"/>
              <a:gd name="connsiteX55-6095" fmla="*/ 2602 w 10000"/>
              <a:gd name="connsiteY55-6096" fmla="*/ 9404 h 10000"/>
              <a:gd name="connsiteX56-6097" fmla="*/ 2639 w 10000"/>
              <a:gd name="connsiteY56-6098" fmla="*/ 9312 h 10000"/>
              <a:gd name="connsiteX57-6099" fmla="*/ 2674 w 10000"/>
              <a:gd name="connsiteY57-6100" fmla="*/ 9213 h 10000"/>
              <a:gd name="connsiteX58-6101" fmla="*/ 2687 w 10000"/>
              <a:gd name="connsiteY58-6102" fmla="*/ 9159 h 10000"/>
              <a:gd name="connsiteX59-6103" fmla="*/ 2706 w 10000"/>
              <a:gd name="connsiteY59-6104" fmla="*/ 9076 h 10000"/>
              <a:gd name="connsiteX60-6105" fmla="*/ 2736 w 10000"/>
              <a:gd name="connsiteY60-6106" fmla="*/ 8911 h 10000"/>
              <a:gd name="connsiteX61-6107" fmla="*/ 2750 w 10000"/>
              <a:gd name="connsiteY61-6108" fmla="*/ 8757 h 10000"/>
              <a:gd name="connsiteX62-6109" fmla="*/ 2754 w 10000"/>
              <a:gd name="connsiteY62-6110" fmla="*/ 8606 h 10000"/>
              <a:gd name="connsiteX63-6111" fmla="*/ 2746 w 10000"/>
              <a:gd name="connsiteY63-6112" fmla="*/ 8462 h 10000"/>
              <a:gd name="connsiteX64-6113" fmla="*/ 2727 w 10000"/>
              <a:gd name="connsiteY64-6114" fmla="*/ 8322 h 10000"/>
              <a:gd name="connsiteX65-6115" fmla="*/ 2700 w 10000"/>
              <a:gd name="connsiteY65-6116" fmla="*/ 8183 h 10000"/>
              <a:gd name="connsiteX66-6117" fmla="*/ 2665 w 10000"/>
              <a:gd name="connsiteY66-6118" fmla="*/ 8051 h 10000"/>
              <a:gd name="connsiteX67-6119" fmla="*/ 2600 w 10000"/>
              <a:gd name="connsiteY67-6120" fmla="*/ 7855 h 10000"/>
              <a:gd name="connsiteX68-6121" fmla="*/ 2496 w 10000"/>
              <a:gd name="connsiteY68-6122" fmla="*/ 7598 h 10000"/>
              <a:gd name="connsiteX69-6123" fmla="*/ 2319 w 10000"/>
              <a:gd name="connsiteY69-6124" fmla="*/ 7218 h 10000"/>
              <a:gd name="connsiteX70-6125" fmla="*/ 2199 w 10000"/>
              <a:gd name="connsiteY70-6126" fmla="*/ 6951 h 10000"/>
              <a:gd name="connsiteX71-6127" fmla="*/ 2032 w 10000"/>
              <a:gd name="connsiteY71-6128" fmla="*/ 6592 h 10000"/>
              <a:gd name="connsiteX72-6129" fmla="*/ 1728 w 10000"/>
              <a:gd name="connsiteY72-6130" fmla="*/ 5935 h 10000"/>
              <a:gd name="connsiteX73-6131" fmla="*/ 1579 w 10000"/>
              <a:gd name="connsiteY73-6132" fmla="*/ 5579 h 10000"/>
              <a:gd name="connsiteX74-6133" fmla="*/ 1484 w 10000"/>
              <a:gd name="connsiteY74-6134" fmla="*/ 5336 h 10000"/>
              <a:gd name="connsiteX75-6135" fmla="*/ 1399 w 10000"/>
              <a:gd name="connsiteY75-6136" fmla="*/ 5090 h 10000"/>
              <a:gd name="connsiteX76-6137" fmla="*/ 1327 w 10000"/>
              <a:gd name="connsiteY76-6138" fmla="*/ 4843 h 10000"/>
              <a:gd name="connsiteX77-6139" fmla="*/ 1272 w 10000"/>
              <a:gd name="connsiteY77-6140" fmla="*/ 4593 h 10000"/>
              <a:gd name="connsiteX78-6141" fmla="*/ 1232 w 10000"/>
              <a:gd name="connsiteY78-6142" fmla="*/ 4346 h 10000"/>
              <a:gd name="connsiteX79-6143" fmla="*/ 1213 w 10000"/>
              <a:gd name="connsiteY79-6144" fmla="*/ 4105 h 10000"/>
              <a:gd name="connsiteX80-6145" fmla="*/ 1216 w 10000"/>
              <a:gd name="connsiteY80-6146" fmla="*/ 3926 h 10000"/>
              <a:gd name="connsiteX81-6147" fmla="*/ 1225 w 10000"/>
              <a:gd name="connsiteY81-6148" fmla="*/ 3812 h 10000"/>
              <a:gd name="connsiteX82-6149" fmla="*/ 1241 w 10000"/>
              <a:gd name="connsiteY82-6150" fmla="*/ 3697 h 10000"/>
              <a:gd name="connsiteX83-6151" fmla="*/ 1267 w 10000"/>
              <a:gd name="connsiteY83-6152" fmla="*/ 3586 h 10000"/>
              <a:gd name="connsiteX84-6153" fmla="*/ 1296 w 10000"/>
              <a:gd name="connsiteY84-6154" fmla="*/ 3474 h 10000"/>
              <a:gd name="connsiteX85-6155" fmla="*/ 1337 w 10000"/>
              <a:gd name="connsiteY85-6156" fmla="*/ 3368 h 10000"/>
              <a:gd name="connsiteX86-6157" fmla="*/ 1359 w 10000"/>
              <a:gd name="connsiteY86-6158" fmla="*/ 3317 h 10000"/>
              <a:gd name="connsiteX87-6159" fmla="*/ 1392 w 10000"/>
              <a:gd name="connsiteY87-6160" fmla="*/ 3243 h 10000"/>
              <a:gd name="connsiteX88-6161" fmla="*/ 1470 w 10000"/>
              <a:gd name="connsiteY88-6162" fmla="*/ 3119 h 10000"/>
              <a:gd name="connsiteX89-6163" fmla="*/ 1560 w 10000"/>
              <a:gd name="connsiteY89-6164" fmla="*/ 3008 h 10000"/>
              <a:gd name="connsiteX90-6165" fmla="*/ 1657 w 10000"/>
              <a:gd name="connsiteY90-6166" fmla="*/ 2919 h 10000"/>
              <a:gd name="connsiteX91-6167" fmla="*/ 1762 w 10000"/>
              <a:gd name="connsiteY91-6168" fmla="*/ 2844 h 10000"/>
              <a:gd name="connsiteX92-6169" fmla="*/ 1874 w 10000"/>
              <a:gd name="connsiteY92-6170" fmla="*/ 2783 h 10000"/>
              <a:gd name="connsiteX93-6171" fmla="*/ 1992 w 10000"/>
              <a:gd name="connsiteY93-6172" fmla="*/ 2742 h 10000"/>
              <a:gd name="connsiteX94-6173" fmla="*/ 2110 w 10000"/>
              <a:gd name="connsiteY94-6174" fmla="*/ 2711 h 10000"/>
              <a:gd name="connsiteX95-6175" fmla="*/ 2234 w 10000"/>
              <a:gd name="connsiteY95-6176" fmla="*/ 2694 h 10000"/>
              <a:gd name="connsiteX96-6177" fmla="*/ 2359 w 10000"/>
              <a:gd name="connsiteY96-6178" fmla="*/ 2689 h 10000"/>
              <a:gd name="connsiteX97-6179" fmla="*/ 2485 w 10000"/>
              <a:gd name="connsiteY97-6180" fmla="*/ 2695 h 10000"/>
              <a:gd name="connsiteX98-6181" fmla="*/ 2607 w 10000"/>
              <a:gd name="connsiteY98-6182" fmla="*/ 2713 h 10000"/>
              <a:gd name="connsiteX99-6183" fmla="*/ 2727 w 10000"/>
              <a:gd name="connsiteY99-6184" fmla="*/ 2742 h 10000"/>
              <a:gd name="connsiteX100-6185" fmla="*/ 2844 w 10000"/>
              <a:gd name="connsiteY100-6186" fmla="*/ 2777 h 10000"/>
              <a:gd name="connsiteX101-6187" fmla="*/ 2957 w 10000"/>
              <a:gd name="connsiteY101-6188" fmla="*/ 2822 h 10000"/>
              <a:gd name="connsiteX102-6189" fmla="*/ 3061 w 10000"/>
              <a:gd name="connsiteY102-6190" fmla="*/ 2876 h 10000"/>
              <a:gd name="connsiteX103-6191" fmla="*/ 3113 w 10000"/>
              <a:gd name="connsiteY103-6192" fmla="*/ 2905 h 10000"/>
              <a:gd name="connsiteX104-6193" fmla="*/ 3168 w 10000"/>
              <a:gd name="connsiteY104-6194" fmla="*/ 2939 h 10000"/>
              <a:gd name="connsiteX105-6195" fmla="*/ 3282 w 10000"/>
              <a:gd name="connsiteY105-6196" fmla="*/ 3020 h 10000"/>
              <a:gd name="connsiteX106-6197" fmla="*/ 3389 w 10000"/>
              <a:gd name="connsiteY106-6198" fmla="*/ 3108 h 10000"/>
              <a:gd name="connsiteX107-6199" fmla="*/ 3495 w 10000"/>
              <a:gd name="connsiteY107-6200" fmla="*/ 3203 h 10000"/>
              <a:gd name="connsiteX108-6201" fmla="*/ 3648 w 10000"/>
              <a:gd name="connsiteY108-6202" fmla="*/ 3364 h 10000"/>
              <a:gd name="connsiteX109-6203" fmla="*/ 3842 w 10000"/>
              <a:gd name="connsiteY109-6204" fmla="*/ 3602 h 10000"/>
              <a:gd name="connsiteX110-6205" fmla="*/ 4016 w 10000"/>
              <a:gd name="connsiteY110-6206" fmla="*/ 3864 h 10000"/>
              <a:gd name="connsiteX111-6207" fmla="*/ 4176 w 10000"/>
              <a:gd name="connsiteY111-6208" fmla="*/ 4148 h 10000"/>
              <a:gd name="connsiteX112-6209" fmla="*/ 4321 w 10000"/>
              <a:gd name="connsiteY112-6210" fmla="*/ 4450 h 10000"/>
              <a:gd name="connsiteX113-6211" fmla="*/ 4442 w 10000"/>
              <a:gd name="connsiteY113-6212" fmla="*/ 4763 h 10000"/>
              <a:gd name="connsiteX114-6213" fmla="*/ 4494 w 10000"/>
              <a:gd name="connsiteY114-6214" fmla="*/ 4928 h 10000"/>
              <a:gd name="connsiteX115-6215" fmla="*/ 4534 w 10000"/>
              <a:gd name="connsiteY115-6216" fmla="*/ 5048 h 10000"/>
              <a:gd name="connsiteX116-6217" fmla="*/ 4599 w 10000"/>
              <a:gd name="connsiteY116-6218" fmla="*/ 5296 h 10000"/>
              <a:gd name="connsiteX117-6219" fmla="*/ 4653 w 10000"/>
              <a:gd name="connsiteY117-6220" fmla="*/ 5547 h 10000"/>
              <a:gd name="connsiteX118-6221" fmla="*/ 4697 w 10000"/>
              <a:gd name="connsiteY118-6222" fmla="*/ 5800 h 10000"/>
              <a:gd name="connsiteX119-6223" fmla="*/ 4756 w 10000"/>
              <a:gd name="connsiteY119-6224" fmla="*/ 6184 h 10000"/>
              <a:gd name="connsiteX120-6225" fmla="*/ 4829 w 10000"/>
              <a:gd name="connsiteY120-6226" fmla="*/ 6698 h 10000"/>
              <a:gd name="connsiteX121-6227" fmla="*/ 4888 w 10000"/>
              <a:gd name="connsiteY121-6228" fmla="*/ 7078 h 10000"/>
              <a:gd name="connsiteX122-6229" fmla="*/ 4933 w 10000"/>
              <a:gd name="connsiteY122-6230" fmla="*/ 7328 h 10000"/>
              <a:gd name="connsiteX123-6231" fmla="*/ 4988 w 10000"/>
              <a:gd name="connsiteY123-6232" fmla="*/ 7573 h 10000"/>
              <a:gd name="connsiteX124-6233" fmla="*/ 5052 w 10000"/>
              <a:gd name="connsiteY124-6234" fmla="*/ 7816 h 10000"/>
              <a:gd name="connsiteX125-6235" fmla="*/ 5128 w 10000"/>
              <a:gd name="connsiteY125-6236" fmla="*/ 8050 h 10000"/>
              <a:gd name="connsiteX126-6237" fmla="*/ 5218 w 10000"/>
              <a:gd name="connsiteY126-6238" fmla="*/ 8273 h 10000"/>
              <a:gd name="connsiteX127-6239" fmla="*/ 5328 w 10000"/>
              <a:gd name="connsiteY127-6240" fmla="*/ 8493 h 10000"/>
              <a:gd name="connsiteX128-6241" fmla="*/ 5455 w 10000"/>
              <a:gd name="connsiteY128-6242" fmla="*/ 8701 h 10000"/>
              <a:gd name="connsiteX129-6243" fmla="*/ 5527 w 10000"/>
              <a:gd name="connsiteY129-6244" fmla="*/ 8800 h 10000"/>
              <a:gd name="connsiteX130-6245" fmla="*/ 5558 w 10000"/>
              <a:gd name="connsiteY130-6246" fmla="*/ 8842 h 10000"/>
              <a:gd name="connsiteX131-6247" fmla="*/ 5626 w 10000"/>
              <a:gd name="connsiteY131-6248" fmla="*/ 8916 h 10000"/>
              <a:gd name="connsiteX132-6249" fmla="*/ 5693 w 10000"/>
              <a:gd name="connsiteY132-6250" fmla="*/ 8981 h 10000"/>
              <a:gd name="connsiteX133-6251" fmla="*/ 5762 w 10000"/>
              <a:gd name="connsiteY133-6252" fmla="*/ 9037 h 10000"/>
              <a:gd name="connsiteX134-6253" fmla="*/ 5830 w 10000"/>
              <a:gd name="connsiteY134-6254" fmla="*/ 9079 h 10000"/>
              <a:gd name="connsiteX135-6255" fmla="*/ 5901 w 10000"/>
              <a:gd name="connsiteY135-6256" fmla="*/ 9111 h 10000"/>
              <a:gd name="connsiteX136-6257" fmla="*/ 5971 w 10000"/>
              <a:gd name="connsiteY136-6258" fmla="*/ 9135 h 10000"/>
              <a:gd name="connsiteX137-6259" fmla="*/ 6043 w 10000"/>
              <a:gd name="connsiteY137-6260" fmla="*/ 9148 h 10000"/>
              <a:gd name="connsiteX138-6261" fmla="*/ 6114 w 10000"/>
              <a:gd name="connsiteY138-6262" fmla="*/ 9148 h 10000"/>
              <a:gd name="connsiteX139-6263" fmla="*/ 6185 w 10000"/>
              <a:gd name="connsiteY139-6264" fmla="*/ 9139 h 10000"/>
              <a:gd name="connsiteX140-6265" fmla="*/ 6256 w 10000"/>
              <a:gd name="connsiteY140-6266" fmla="*/ 9117 h 10000"/>
              <a:gd name="connsiteX141-6267" fmla="*/ 6326 w 10000"/>
              <a:gd name="connsiteY141-6268" fmla="*/ 9087 h 10000"/>
              <a:gd name="connsiteX142-6269" fmla="*/ 6397 w 10000"/>
              <a:gd name="connsiteY142-6270" fmla="*/ 9050 h 10000"/>
              <a:gd name="connsiteX143-6271" fmla="*/ 6466 w 10000"/>
              <a:gd name="connsiteY143-6272" fmla="*/ 8995 h 10000"/>
              <a:gd name="connsiteX144-6273" fmla="*/ 6535 w 10000"/>
              <a:gd name="connsiteY144-6274" fmla="*/ 8934 h 10000"/>
              <a:gd name="connsiteX145-6275" fmla="*/ 6603 w 10000"/>
              <a:gd name="connsiteY145-6276" fmla="*/ 8861 h 10000"/>
              <a:gd name="connsiteX146-6277" fmla="*/ 6637 w 10000"/>
              <a:gd name="connsiteY146-6278" fmla="*/ 8820 h 10000"/>
              <a:gd name="connsiteX147-6279" fmla="*/ 6667 w 10000"/>
              <a:gd name="connsiteY147-6280" fmla="*/ 8783 h 10000"/>
              <a:gd name="connsiteX148-6281" fmla="*/ 6721 w 10000"/>
              <a:gd name="connsiteY148-6282" fmla="*/ 8704 h 10000"/>
              <a:gd name="connsiteX149-6283" fmla="*/ 6766 w 10000"/>
              <a:gd name="connsiteY149-6284" fmla="*/ 8618 h 10000"/>
              <a:gd name="connsiteX150-6285" fmla="*/ 6805 w 10000"/>
              <a:gd name="connsiteY150-6286" fmla="*/ 8531 h 10000"/>
              <a:gd name="connsiteX151-6287" fmla="*/ 6853 w 10000"/>
              <a:gd name="connsiteY151-6288" fmla="*/ 8393 h 10000"/>
              <a:gd name="connsiteX152-6289" fmla="*/ 6901 w 10000"/>
              <a:gd name="connsiteY152-6290" fmla="*/ 8201 h 10000"/>
              <a:gd name="connsiteX153-6291" fmla="*/ 6931 w 10000"/>
              <a:gd name="connsiteY153-6292" fmla="*/ 8001 h 10000"/>
              <a:gd name="connsiteX154-6293" fmla="*/ 6950 w 10000"/>
              <a:gd name="connsiteY154-6294" fmla="*/ 7793 h 10000"/>
              <a:gd name="connsiteX155-6295" fmla="*/ 6966 w 10000"/>
              <a:gd name="connsiteY155-6296" fmla="*/ 7476 h 10000"/>
              <a:gd name="connsiteX156-6297" fmla="*/ 6974 w 10000"/>
              <a:gd name="connsiteY156-6298" fmla="*/ 7264 h 10000"/>
              <a:gd name="connsiteX157-6299" fmla="*/ 6987 w 10000"/>
              <a:gd name="connsiteY157-6300" fmla="*/ 6979 h 10000"/>
              <a:gd name="connsiteX158-6301" fmla="*/ 7001 w 10000"/>
              <a:gd name="connsiteY158-6302" fmla="*/ 6405 h 10000"/>
              <a:gd name="connsiteX159-6303" fmla="*/ 7001 w 10000"/>
              <a:gd name="connsiteY159-6304" fmla="*/ 5829 h 10000"/>
              <a:gd name="connsiteX160-6305" fmla="*/ 6990 w 10000"/>
              <a:gd name="connsiteY160-6306" fmla="*/ 5256 h 10000"/>
              <a:gd name="connsiteX161-6307" fmla="*/ 6981 w 10000"/>
              <a:gd name="connsiteY161-6308" fmla="*/ 4969 h 10000"/>
              <a:gd name="connsiteX162-6309" fmla="*/ 6978 w 10000"/>
              <a:gd name="connsiteY162-6310" fmla="*/ 4903 h 10000"/>
              <a:gd name="connsiteX163-6311" fmla="*/ 6965 w 10000"/>
              <a:gd name="connsiteY163-6312" fmla="*/ 4763 h 10000"/>
              <a:gd name="connsiteX164-6313" fmla="*/ 6946 w 10000"/>
              <a:gd name="connsiteY164-6314" fmla="*/ 4630 h 10000"/>
              <a:gd name="connsiteX165-6315" fmla="*/ 6916 w 10000"/>
              <a:gd name="connsiteY165-6316" fmla="*/ 4501 h 10000"/>
              <a:gd name="connsiteX166-6317" fmla="*/ 6885 w 10000"/>
              <a:gd name="connsiteY166-6318" fmla="*/ 4375 h 10000"/>
              <a:gd name="connsiteX167-6319" fmla="*/ 6844 w 10000"/>
              <a:gd name="connsiteY167-6320" fmla="*/ 4253 h 10000"/>
              <a:gd name="connsiteX168-6321" fmla="*/ 6796 w 10000"/>
              <a:gd name="connsiteY168-6322" fmla="*/ 4136 h 10000"/>
              <a:gd name="connsiteX169-6323" fmla="*/ 6744 w 10000"/>
              <a:gd name="connsiteY169-6324" fmla="*/ 4027 h 10000"/>
              <a:gd name="connsiteX170-6325" fmla="*/ 6684 w 10000"/>
              <a:gd name="connsiteY170-6326" fmla="*/ 3926 h 10000"/>
              <a:gd name="connsiteX171-6327" fmla="*/ 6619 w 10000"/>
              <a:gd name="connsiteY171-6328" fmla="*/ 3835 h 10000"/>
              <a:gd name="connsiteX172-6329" fmla="*/ 6547 w 10000"/>
              <a:gd name="connsiteY172-6330" fmla="*/ 3751 h 10000"/>
              <a:gd name="connsiteX173-6331" fmla="*/ 6470 w 10000"/>
              <a:gd name="connsiteY173-6332" fmla="*/ 3676 h 10000"/>
              <a:gd name="connsiteX174-6333" fmla="*/ 6390 w 10000"/>
              <a:gd name="connsiteY174-6334" fmla="*/ 3614 h 10000"/>
              <a:gd name="connsiteX175-6335" fmla="*/ 6304 w 10000"/>
              <a:gd name="connsiteY175-6336" fmla="*/ 3560 h 10000"/>
              <a:gd name="connsiteX176-6337" fmla="*/ 6212 w 10000"/>
              <a:gd name="connsiteY176-6338" fmla="*/ 3523 h 10000"/>
              <a:gd name="connsiteX177-6339" fmla="*/ 6115 w 10000"/>
              <a:gd name="connsiteY177-6340" fmla="*/ 3498 h 10000"/>
              <a:gd name="connsiteX178-6341" fmla="*/ 6064 w 10000"/>
              <a:gd name="connsiteY178-6342" fmla="*/ 3493 h 10000"/>
              <a:gd name="connsiteX179-6343" fmla="*/ 6039 w 10000"/>
              <a:gd name="connsiteY179-6344" fmla="*/ 3492 h 10000"/>
              <a:gd name="connsiteX180-6345" fmla="*/ 5986 w 10000"/>
              <a:gd name="connsiteY180-6346" fmla="*/ 3497 h 10000"/>
              <a:gd name="connsiteX181-6347" fmla="*/ 5934 w 10000"/>
              <a:gd name="connsiteY181-6348" fmla="*/ 3513 h 10000"/>
              <a:gd name="connsiteX182-6349" fmla="*/ 5884 w 10000"/>
              <a:gd name="connsiteY182-6350" fmla="*/ 3539 h 10000"/>
              <a:gd name="connsiteX183-6351" fmla="*/ 5837 w 10000"/>
              <a:gd name="connsiteY183-6352" fmla="*/ 3577 h 10000"/>
              <a:gd name="connsiteX184-6353" fmla="*/ 5796 w 10000"/>
              <a:gd name="connsiteY184-6354" fmla="*/ 3624 h 10000"/>
              <a:gd name="connsiteX185-6355" fmla="*/ 5763 w 10000"/>
              <a:gd name="connsiteY185-6356" fmla="*/ 3679 h 10000"/>
              <a:gd name="connsiteX186-6357" fmla="*/ 5738 w 10000"/>
              <a:gd name="connsiteY186-6358" fmla="*/ 3743 h 10000"/>
              <a:gd name="connsiteX187-6359" fmla="*/ 5729 w 10000"/>
              <a:gd name="connsiteY187-6360" fmla="*/ 3777 h 10000"/>
              <a:gd name="connsiteX188-6361" fmla="*/ 5725 w 10000"/>
              <a:gd name="connsiteY188-6362" fmla="*/ 3805 h 10000"/>
              <a:gd name="connsiteX189-6363" fmla="*/ 5719 w 10000"/>
              <a:gd name="connsiteY189-6364" fmla="*/ 3861 h 10000"/>
              <a:gd name="connsiteX190-6365" fmla="*/ 5724 w 10000"/>
              <a:gd name="connsiteY190-6366" fmla="*/ 3946 h 10000"/>
              <a:gd name="connsiteX191-6367" fmla="*/ 5745 w 10000"/>
              <a:gd name="connsiteY191-6368" fmla="*/ 4059 h 10000"/>
              <a:gd name="connsiteX192-6369" fmla="*/ 5786 w 10000"/>
              <a:gd name="connsiteY192-6370" fmla="*/ 4157 h 10000"/>
              <a:gd name="connsiteX193-6371" fmla="*/ 5811 w 10000"/>
              <a:gd name="connsiteY193-6372" fmla="*/ 4203 h 10000"/>
              <a:gd name="connsiteX194-6373" fmla="*/ 5860 w 10000"/>
              <a:gd name="connsiteY194-6374" fmla="*/ 4279 h 10000"/>
              <a:gd name="connsiteX195-6375" fmla="*/ 5960 w 10000"/>
              <a:gd name="connsiteY195-6376" fmla="*/ 4405 h 10000"/>
              <a:gd name="connsiteX196-6377" fmla="*/ 6061 w 10000"/>
              <a:gd name="connsiteY196-6378" fmla="*/ 4511 h 10000"/>
              <a:gd name="connsiteX197-6379" fmla="*/ 6167 w 10000"/>
              <a:gd name="connsiteY197-6380" fmla="*/ 4593 h 10000"/>
              <a:gd name="connsiteX198-6381" fmla="*/ 6272 w 10000"/>
              <a:gd name="connsiteY198-6382" fmla="*/ 4647 h 10000"/>
              <a:gd name="connsiteX199-6383" fmla="*/ 6380 w 10000"/>
              <a:gd name="connsiteY199-6384" fmla="*/ 4682 h 10000"/>
              <a:gd name="connsiteX200-6385" fmla="*/ 6488 w 10000"/>
              <a:gd name="connsiteY200-6386" fmla="*/ 4695 h 10000"/>
              <a:gd name="connsiteX201-6387" fmla="*/ 6596 w 10000"/>
              <a:gd name="connsiteY201-6388" fmla="*/ 4685 h 10000"/>
              <a:gd name="connsiteX202-6389" fmla="*/ 6703 w 10000"/>
              <a:gd name="connsiteY202-6390" fmla="*/ 4660 h 10000"/>
              <a:gd name="connsiteX203-6391" fmla="*/ 6810 w 10000"/>
              <a:gd name="connsiteY203-6392" fmla="*/ 4611 h 10000"/>
              <a:gd name="connsiteX204-6393" fmla="*/ 6915 w 10000"/>
              <a:gd name="connsiteY204-6394" fmla="*/ 4552 h 10000"/>
              <a:gd name="connsiteX205-6395" fmla="*/ 7018 w 10000"/>
              <a:gd name="connsiteY205-6396" fmla="*/ 4470 h 10000"/>
              <a:gd name="connsiteX206-6397" fmla="*/ 7116 w 10000"/>
              <a:gd name="connsiteY206-6398" fmla="*/ 4376 h 10000"/>
              <a:gd name="connsiteX207-6399" fmla="*/ 7213 w 10000"/>
              <a:gd name="connsiteY207-6400" fmla="*/ 4266 h 10000"/>
              <a:gd name="connsiteX208-6401" fmla="*/ 7306 w 10000"/>
              <a:gd name="connsiteY208-6402" fmla="*/ 4146 h 10000"/>
              <a:gd name="connsiteX209-6403" fmla="*/ 7391 w 10000"/>
              <a:gd name="connsiteY209-6404" fmla="*/ 4011 h 10000"/>
              <a:gd name="connsiteX210-6405" fmla="*/ 7433 w 10000"/>
              <a:gd name="connsiteY210-6406" fmla="*/ 3940 h 10000"/>
              <a:gd name="connsiteX211-6407" fmla="*/ 7506 w 10000"/>
              <a:gd name="connsiteY211-6408" fmla="*/ 3806 h 10000"/>
              <a:gd name="connsiteX212-6409" fmla="*/ 7640 w 10000"/>
              <a:gd name="connsiteY212-6410" fmla="*/ 3526 h 10000"/>
              <a:gd name="connsiteX213-6411" fmla="*/ 7754 w 10000"/>
              <a:gd name="connsiteY213-6412" fmla="*/ 3225 h 10000"/>
              <a:gd name="connsiteX214-6413" fmla="*/ 7825 w 10000"/>
              <a:gd name="connsiteY214-6414" fmla="*/ 2990 h 10000"/>
              <a:gd name="connsiteX215-6415" fmla="*/ 7868 w 10000"/>
              <a:gd name="connsiteY215-6416" fmla="*/ 2831 h 10000"/>
              <a:gd name="connsiteX216-6417" fmla="*/ 7900 w 10000"/>
              <a:gd name="connsiteY216-6418" fmla="*/ 2668 h 10000"/>
              <a:gd name="connsiteX217-6419" fmla="*/ 7931 w 10000"/>
              <a:gd name="connsiteY217-6420" fmla="*/ 2499 h 10000"/>
              <a:gd name="connsiteX218-6421" fmla="*/ 7952 w 10000"/>
              <a:gd name="connsiteY218-6422" fmla="*/ 2336 h 10000"/>
              <a:gd name="connsiteX219-6423" fmla="*/ 7965 w 10000"/>
              <a:gd name="connsiteY219-6424" fmla="*/ 2167 h 10000"/>
              <a:gd name="connsiteX220-6425" fmla="*/ 7973 w 10000"/>
              <a:gd name="connsiteY220-6426" fmla="*/ 1999 h 10000"/>
              <a:gd name="connsiteX221-6427" fmla="*/ 7971 w 10000"/>
              <a:gd name="connsiteY221-6428" fmla="*/ 1829 h 10000"/>
              <a:gd name="connsiteX222-6429" fmla="*/ 7963 w 10000"/>
              <a:gd name="connsiteY222-6430" fmla="*/ 1659 h 10000"/>
              <a:gd name="connsiteX223-6431" fmla="*/ 7949 w 10000"/>
              <a:gd name="connsiteY223-6432" fmla="*/ 1488 h 10000"/>
              <a:gd name="connsiteX224-6433" fmla="*/ 7937 w 10000"/>
              <a:gd name="connsiteY224-6434" fmla="*/ 1404 h 10000"/>
              <a:gd name="connsiteX225-6435" fmla="*/ 7916 w 10000"/>
              <a:gd name="connsiteY225-6436" fmla="*/ 1289 h 10000"/>
              <a:gd name="connsiteX226-6437" fmla="*/ 7892 w 10000"/>
              <a:gd name="connsiteY226-6438" fmla="*/ 1098 h 10000"/>
              <a:gd name="connsiteX227-6439" fmla="*/ 7883 w 10000"/>
              <a:gd name="connsiteY227-6440" fmla="*/ 969 h 10000"/>
              <a:gd name="connsiteX228-6441" fmla="*/ 7885 w 10000"/>
              <a:gd name="connsiteY228-6442" fmla="*/ 845 h 10000"/>
              <a:gd name="connsiteX229-6443" fmla="*/ 7903 w 10000"/>
              <a:gd name="connsiteY229-6444" fmla="*/ 727 h 10000"/>
              <a:gd name="connsiteX230-6445" fmla="*/ 7934 w 10000"/>
              <a:gd name="connsiteY230-6446" fmla="*/ 649 h 10000"/>
              <a:gd name="connsiteX231-6447" fmla="*/ 7958 w 10000"/>
              <a:gd name="connsiteY231-6448" fmla="*/ 601 h 10000"/>
              <a:gd name="connsiteX232-6449" fmla="*/ 7992 w 10000"/>
              <a:gd name="connsiteY232-6450" fmla="*/ 558 h 10000"/>
              <a:gd name="connsiteX233-6451" fmla="*/ 8030 w 10000"/>
              <a:gd name="connsiteY233-6452" fmla="*/ 522 h 10000"/>
              <a:gd name="connsiteX234-6453" fmla="*/ 8050 w 10000"/>
              <a:gd name="connsiteY234-6454" fmla="*/ 507 h 10000"/>
              <a:gd name="connsiteX235-6455" fmla="*/ 8088 w 10000"/>
              <a:gd name="connsiteY235-6456" fmla="*/ 485 h 10000"/>
              <a:gd name="connsiteX236-6457" fmla="*/ 8159 w 10000"/>
              <a:gd name="connsiteY236-6458" fmla="*/ 470 h 10000"/>
              <a:gd name="connsiteX237-6459" fmla="*/ 8229 w 10000"/>
              <a:gd name="connsiteY237-6460" fmla="*/ 479 h 10000"/>
              <a:gd name="connsiteX238-6461" fmla="*/ 8301 w 10000"/>
              <a:gd name="connsiteY238-6462" fmla="*/ 515 h 10000"/>
              <a:gd name="connsiteX239-6463" fmla="*/ 8370 w 10000"/>
              <a:gd name="connsiteY239-6464" fmla="*/ 564 h 10000"/>
              <a:gd name="connsiteX240-6465" fmla="*/ 8433 w 10000"/>
              <a:gd name="connsiteY240-6466" fmla="*/ 629 h 10000"/>
              <a:gd name="connsiteX241-6467" fmla="*/ 8490 w 10000"/>
              <a:gd name="connsiteY241-6468" fmla="*/ 704 h 10000"/>
              <a:gd name="connsiteX242-6469" fmla="*/ 8538 w 10000"/>
              <a:gd name="connsiteY242-6470" fmla="*/ 780 h 10000"/>
              <a:gd name="connsiteX243-6471" fmla="*/ 8559 w 10000"/>
              <a:gd name="connsiteY243-6472" fmla="*/ 818 h 10000"/>
              <a:gd name="connsiteX244-6473" fmla="*/ 8645 w 10000"/>
              <a:gd name="connsiteY244-6474" fmla="*/ 1003 h 10000"/>
              <a:gd name="connsiteX245-6475" fmla="*/ 8792 w 10000"/>
              <a:gd name="connsiteY245-6476" fmla="*/ 1307 h 10000"/>
              <a:gd name="connsiteX246-6477" fmla="*/ 8868 w 10000"/>
              <a:gd name="connsiteY246-6478" fmla="*/ 1441 h 10000"/>
              <a:gd name="connsiteX247-6479" fmla="*/ 8925 w 10000"/>
              <a:gd name="connsiteY247-6480" fmla="*/ 1521 h 10000"/>
              <a:gd name="connsiteX248-6481" fmla="*/ 8982 w 10000"/>
              <a:gd name="connsiteY248-6482" fmla="*/ 1592 h 10000"/>
              <a:gd name="connsiteX249-6483" fmla="*/ 9039 w 10000"/>
              <a:gd name="connsiteY249-6484" fmla="*/ 1642 h 10000"/>
              <a:gd name="connsiteX250-6485" fmla="*/ 9103 w 10000"/>
              <a:gd name="connsiteY250-6486" fmla="*/ 1676 h 10000"/>
              <a:gd name="connsiteX251-6487" fmla="*/ 9168 w 10000"/>
              <a:gd name="connsiteY251-6488" fmla="*/ 1690 h 10000"/>
              <a:gd name="connsiteX252-6489" fmla="*/ 9236 w 10000"/>
              <a:gd name="connsiteY252-6490" fmla="*/ 1681 h 10000"/>
              <a:gd name="connsiteX253-6491" fmla="*/ 9308 w 10000"/>
              <a:gd name="connsiteY253-6492" fmla="*/ 1647 h 10000"/>
              <a:gd name="connsiteX254-6493" fmla="*/ 9384 w 10000"/>
              <a:gd name="connsiteY254-6494" fmla="*/ 1583 h 10000"/>
              <a:gd name="connsiteX255-6495" fmla="*/ 9463 w 10000"/>
              <a:gd name="connsiteY255-6496" fmla="*/ 1486 h 10000"/>
              <a:gd name="connsiteX256-6497" fmla="*/ 9504 w 10000"/>
              <a:gd name="connsiteY256-6498" fmla="*/ 1425 h 10000"/>
              <a:gd name="connsiteX257-6499" fmla="*/ 9544 w 10000"/>
              <a:gd name="connsiteY257-6500" fmla="*/ 1356 h 10000"/>
              <a:gd name="connsiteX258-6501" fmla="*/ 9614 w 10000"/>
              <a:gd name="connsiteY258-6502" fmla="*/ 1210 h 10000"/>
              <a:gd name="connsiteX259-6503" fmla="*/ 9672 w 10000"/>
              <a:gd name="connsiteY259-6504" fmla="*/ 1047 h 10000"/>
              <a:gd name="connsiteX260-6505" fmla="*/ 9722 w 10000"/>
              <a:gd name="connsiteY260-6506" fmla="*/ 880 h 10000"/>
              <a:gd name="connsiteX261-6507" fmla="*/ 9743 w 10000"/>
              <a:gd name="connsiteY261-6508" fmla="*/ 796 h 10000"/>
              <a:gd name="connsiteX262-6509" fmla="*/ 9795 w 10000"/>
              <a:gd name="connsiteY262-6510" fmla="*/ 595 h 10000"/>
              <a:gd name="connsiteX263-6511" fmla="*/ 9884 w 10000"/>
              <a:gd name="connsiteY263-6512" fmla="*/ 283 h 10000"/>
              <a:gd name="connsiteX264-6513" fmla="*/ 9955 w 10000"/>
              <a:gd name="connsiteY264-6514" fmla="*/ 89 h 10000"/>
              <a:gd name="connsiteX265-6515" fmla="*/ 10000 w 10000"/>
              <a:gd name="connsiteY265-6516" fmla="*/ 0 h 10000"/>
              <a:gd name="connsiteX0-6517" fmla="*/ 769 w 10000"/>
              <a:gd name="connsiteY0-6518" fmla="*/ 9469 h 10000"/>
              <a:gd name="connsiteX1-6519" fmla="*/ 846 w 10000"/>
              <a:gd name="connsiteY1-6520" fmla="*/ 9262 h 10000"/>
              <a:gd name="connsiteX2-6521" fmla="*/ 905 w 10000"/>
              <a:gd name="connsiteY2-6522" fmla="*/ 9038 h 10000"/>
              <a:gd name="connsiteX3-6523" fmla="*/ 926 w 10000"/>
              <a:gd name="connsiteY3-6524" fmla="*/ 8920 h 10000"/>
              <a:gd name="connsiteX4-6525" fmla="*/ 942 w 10000"/>
              <a:gd name="connsiteY4-6526" fmla="*/ 8824 h 10000"/>
              <a:gd name="connsiteX5-6527" fmla="*/ 958 w 10000"/>
              <a:gd name="connsiteY5-6528" fmla="*/ 8630 h 10000"/>
              <a:gd name="connsiteX6-6529" fmla="*/ 961 w 10000"/>
              <a:gd name="connsiteY6-6530" fmla="*/ 8440 h 10000"/>
              <a:gd name="connsiteX7-6531" fmla="*/ 944 w 10000"/>
              <a:gd name="connsiteY7-6532" fmla="*/ 8247 h 10000"/>
              <a:gd name="connsiteX8-6533" fmla="*/ 912 w 10000"/>
              <a:gd name="connsiteY8-6534" fmla="*/ 8062 h 10000"/>
              <a:gd name="connsiteX9-6535" fmla="*/ 861 w 10000"/>
              <a:gd name="connsiteY9-6536" fmla="*/ 7883 h 10000"/>
              <a:gd name="connsiteX10-6537" fmla="*/ 795 w 10000"/>
              <a:gd name="connsiteY10-6538" fmla="*/ 7718 h 10000"/>
              <a:gd name="connsiteX11-6539" fmla="*/ 709 w 10000"/>
              <a:gd name="connsiteY11-6540" fmla="*/ 7561 h 10000"/>
              <a:gd name="connsiteX12-6541" fmla="*/ 657 w 10000"/>
              <a:gd name="connsiteY12-6542" fmla="*/ 7487 h 10000"/>
              <a:gd name="connsiteX13-6543" fmla="*/ 625 w 10000"/>
              <a:gd name="connsiteY13-6544" fmla="*/ 7446 h 10000"/>
              <a:gd name="connsiteX14-6545" fmla="*/ 557 w 10000"/>
              <a:gd name="connsiteY14-6546" fmla="*/ 7379 h 10000"/>
              <a:gd name="connsiteX15-6547" fmla="*/ 492 w 10000"/>
              <a:gd name="connsiteY15-6548" fmla="*/ 7330 h 10000"/>
              <a:gd name="connsiteX16-6549" fmla="*/ 427 w 10000"/>
              <a:gd name="connsiteY16-6550" fmla="*/ 7301 h 10000"/>
              <a:gd name="connsiteX17-6551" fmla="*/ 365 w 10000"/>
              <a:gd name="connsiteY17-6552" fmla="*/ 7290 h 10000"/>
              <a:gd name="connsiteX18-6553" fmla="*/ 304 w 10000"/>
              <a:gd name="connsiteY18-6554" fmla="*/ 7295 h 10000"/>
              <a:gd name="connsiteX19-6555" fmla="*/ 245 w 10000"/>
              <a:gd name="connsiteY19-6556" fmla="*/ 7315 h 10000"/>
              <a:gd name="connsiteX20-6557" fmla="*/ 191 w 10000"/>
              <a:gd name="connsiteY20-6558" fmla="*/ 7350 h 10000"/>
              <a:gd name="connsiteX21-6559" fmla="*/ 144 w 10000"/>
              <a:gd name="connsiteY21-6560" fmla="*/ 7397 h 10000"/>
              <a:gd name="connsiteX22-6561" fmla="*/ 101 w 10000"/>
              <a:gd name="connsiteY22-6562" fmla="*/ 7461 h 10000"/>
              <a:gd name="connsiteX23-6563" fmla="*/ 66 w 10000"/>
              <a:gd name="connsiteY23-6564" fmla="*/ 7537 h 10000"/>
              <a:gd name="connsiteX24-6565" fmla="*/ 35 w 10000"/>
              <a:gd name="connsiteY24-6566" fmla="*/ 7622 h 10000"/>
              <a:gd name="connsiteX25-6567" fmla="*/ 16 w 10000"/>
              <a:gd name="connsiteY25-6568" fmla="*/ 7718 h 10000"/>
              <a:gd name="connsiteX26-6569" fmla="*/ 3 w 10000"/>
              <a:gd name="connsiteY26-6570" fmla="*/ 7819 h 10000"/>
              <a:gd name="connsiteX27-6571" fmla="*/ 0 w 10000"/>
              <a:gd name="connsiteY27-6572" fmla="*/ 7929 h 10000"/>
              <a:gd name="connsiteX28-6573" fmla="*/ 7 w 10000"/>
              <a:gd name="connsiteY28-6574" fmla="*/ 8045 h 10000"/>
              <a:gd name="connsiteX29-6575" fmla="*/ 14 w 10000"/>
              <a:gd name="connsiteY29-6576" fmla="*/ 8104 h 10000"/>
              <a:gd name="connsiteX30-6577" fmla="*/ 29 w 10000"/>
              <a:gd name="connsiteY30-6578" fmla="*/ 8207 h 10000"/>
              <a:gd name="connsiteX31-6579" fmla="*/ 76 w 10000"/>
              <a:gd name="connsiteY31-6580" fmla="*/ 8401 h 10000"/>
              <a:gd name="connsiteX32-6581" fmla="*/ 138 w 10000"/>
              <a:gd name="connsiteY32-6582" fmla="*/ 8592 h 10000"/>
              <a:gd name="connsiteX33-6583" fmla="*/ 214 w 10000"/>
              <a:gd name="connsiteY33-6584" fmla="*/ 8773 h 10000"/>
              <a:gd name="connsiteX34-6585" fmla="*/ 304 w 10000"/>
              <a:gd name="connsiteY34-6586" fmla="*/ 8941 h 10000"/>
              <a:gd name="connsiteX35-6587" fmla="*/ 401 w 10000"/>
              <a:gd name="connsiteY35-6588" fmla="*/ 9100 h 10000"/>
              <a:gd name="connsiteX36-6589" fmla="*/ 510 w 10000"/>
              <a:gd name="connsiteY36-6590" fmla="*/ 9250 h 10000"/>
              <a:gd name="connsiteX37-6591" fmla="*/ 630 w 10000"/>
              <a:gd name="connsiteY37-6592" fmla="*/ 9389 h 10000"/>
              <a:gd name="connsiteX38-6593" fmla="*/ 754 w 10000"/>
              <a:gd name="connsiteY38-6594" fmla="*/ 9518 h 10000"/>
              <a:gd name="connsiteX39-6595" fmla="*/ 886 w 10000"/>
              <a:gd name="connsiteY39-6596" fmla="*/ 9628 h 10000"/>
              <a:gd name="connsiteX40-6597" fmla="*/ 1019 w 10000"/>
              <a:gd name="connsiteY40-6598" fmla="*/ 9727 h 10000"/>
              <a:gd name="connsiteX41-6599" fmla="*/ 1157 w 10000"/>
              <a:gd name="connsiteY41-6600" fmla="*/ 9813 h 10000"/>
              <a:gd name="connsiteX42-6601" fmla="*/ 1294 w 10000"/>
              <a:gd name="connsiteY42-6602" fmla="*/ 9884 h 10000"/>
              <a:gd name="connsiteX43-6603" fmla="*/ 1434 w 10000"/>
              <a:gd name="connsiteY43-6604" fmla="*/ 9939 h 10000"/>
              <a:gd name="connsiteX44-6605" fmla="*/ 1571 w 10000"/>
              <a:gd name="connsiteY44-6606" fmla="*/ 9975 h 10000"/>
              <a:gd name="connsiteX45-6607" fmla="*/ 1705 w 10000"/>
              <a:gd name="connsiteY45-6608" fmla="*/ 9999 h 10000"/>
              <a:gd name="connsiteX46-6609" fmla="*/ 1769 w 10000"/>
              <a:gd name="connsiteY46-6610" fmla="*/ 10000 h 10000"/>
              <a:gd name="connsiteX47-6611" fmla="*/ 1844 w 10000"/>
              <a:gd name="connsiteY47-6612" fmla="*/ 9999 h 10000"/>
              <a:gd name="connsiteX48-6613" fmla="*/ 1992 w 10000"/>
              <a:gd name="connsiteY48-6614" fmla="*/ 9974 h 10000"/>
              <a:gd name="connsiteX49-6615" fmla="*/ 2129 w 10000"/>
              <a:gd name="connsiteY49-6616" fmla="*/ 9923 h 10000"/>
              <a:gd name="connsiteX50-6617" fmla="*/ 2263 w 10000"/>
              <a:gd name="connsiteY50-6618" fmla="*/ 9844 h 10000"/>
              <a:gd name="connsiteX51-6619" fmla="*/ 2382 w 10000"/>
              <a:gd name="connsiteY51-6620" fmla="*/ 9741 h 10000"/>
              <a:gd name="connsiteX52-6621" fmla="*/ 2491 w 10000"/>
              <a:gd name="connsiteY52-6622" fmla="*/ 9606 h 10000"/>
              <a:gd name="connsiteX53-6623" fmla="*/ 2561 w 10000"/>
              <a:gd name="connsiteY53-6624" fmla="*/ 9490 h 10000"/>
              <a:gd name="connsiteX54-6625" fmla="*/ 2602 w 10000"/>
              <a:gd name="connsiteY54-6626" fmla="*/ 9404 h 10000"/>
              <a:gd name="connsiteX55-6627" fmla="*/ 2639 w 10000"/>
              <a:gd name="connsiteY55-6628" fmla="*/ 9312 h 10000"/>
              <a:gd name="connsiteX56-6629" fmla="*/ 2674 w 10000"/>
              <a:gd name="connsiteY56-6630" fmla="*/ 9213 h 10000"/>
              <a:gd name="connsiteX57-6631" fmla="*/ 2687 w 10000"/>
              <a:gd name="connsiteY57-6632" fmla="*/ 9159 h 10000"/>
              <a:gd name="connsiteX58-6633" fmla="*/ 2706 w 10000"/>
              <a:gd name="connsiteY58-6634" fmla="*/ 9076 h 10000"/>
              <a:gd name="connsiteX59-6635" fmla="*/ 2736 w 10000"/>
              <a:gd name="connsiteY59-6636" fmla="*/ 8911 h 10000"/>
              <a:gd name="connsiteX60-6637" fmla="*/ 2750 w 10000"/>
              <a:gd name="connsiteY60-6638" fmla="*/ 8757 h 10000"/>
              <a:gd name="connsiteX61-6639" fmla="*/ 2754 w 10000"/>
              <a:gd name="connsiteY61-6640" fmla="*/ 8606 h 10000"/>
              <a:gd name="connsiteX62-6641" fmla="*/ 2746 w 10000"/>
              <a:gd name="connsiteY62-6642" fmla="*/ 8462 h 10000"/>
              <a:gd name="connsiteX63-6643" fmla="*/ 2727 w 10000"/>
              <a:gd name="connsiteY63-6644" fmla="*/ 8322 h 10000"/>
              <a:gd name="connsiteX64-6645" fmla="*/ 2700 w 10000"/>
              <a:gd name="connsiteY64-6646" fmla="*/ 8183 h 10000"/>
              <a:gd name="connsiteX65-6647" fmla="*/ 2665 w 10000"/>
              <a:gd name="connsiteY65-6648" fmla="*/ 8051 h 10000"/>
              <a:gd name="connsiteX66-6649" fmla="*/ 2600 w 10000"/>
              <a:gd name="connsiteY66-6650" fmla="*/ 7855 h 10000"/>
              <a:gd name="connsiteX67-6651" fmla="*/ 2496 w 10000"/>
              <a:gd name="connsiteY67-6652" fmla="*/ 7598 h 10000"/>
              <a:gd name="connsiteX68-6653" fmla="*/ 2319 w 10000"/>
              <a:gd name="connsiteY68-6654" fmla="*/ 7218 h 10000"/>
              <a:gd name="connsiteX69-6655" fmla="*/ 2199 w 10000"/>
              <a:gd name="connsiteY69-6656" fmla="*/ 6951 h 10000"/>
              <a:gd name="connsiteX70-6657" fmla="*/ 2032 w 10000"/>
              <a:gd name="connsiteY70-6658" fmla="*/ 6592 h 10000"/>
              <a:gd name="connsiteX71-6659" fmla="*/ 1728 w 10000"/>
              <a:gd name="connsiteY71-6660" fmla="*/ 5935 h 10000"/>
              <a:gd name="connsiteX72-6661" fmla="*/ 1579 w 10000"/>
              <a:gd name="connsiteY72-6662" fmla="*/ 5579 h 10000"/>
              <a:gd name="connsiteX73-6663" fmla="*/ 1484 w 10000"/>
              <a:gd name="connsiteY73-6664" fmla="*/ 5336 h 10000"/>
              <a:gd name="connsiteX74-6665" fmla="*/ 1399 w 10000"/>
              <a:gd name="connsiteY74-6666" fmla="*/ 5090 h 10000"/>
              <a:gd name="connsiteX75-6667" fmla="*/ 1327 w 10000"/>
              <a:gd name="connsiteY75-6668" fmla="*/ 4843 h 10000"/>
              <a:gd name="connsiteX76-6669" fmla="*/ 1272 w 10000"/>
              <a:gd name="connsiteY76-6670" fmla="*/ 4593 h 10000"/>
              <a:gd name="connsiteX77-6671" fmla="*/ 1232 w 10000"/>
              <a:gd name="connsiteY77-6672" fmla="*/ 4346 h 10000"/>
              <a:gd name="connsiteX78-6673" fmla="*/ 1213 w 10000"/>
              <a:gd name="connsiteY78-6674" fmla="*/ 4105 h 10000"/>
              <a:gd name="connsiteX79-6675" fmla="*/ 1216 w 10000"/>
              <a:gd name="connsiteY79-6676" fmla="*/ 3926 h 10000"/>
              <a:gd name="connsiteX80-6677" fmla="*/ 1225 w 10000"/>
              <a:gd name="connsiteY80-6678" fmla="*/ 3812 h 10000"/>
              <a:gd name="connsiteX81-6679" fmla="*/ 1241 w 10000"/>
              <a:gd name="connsiteY81-6680" fmla="*/ 3697 h 10000"/>
              <a:gd name="connsiteX82-6681" fmla="*/ 1267 w 10000"/>
              <a:gd name="connsiteY82-6682" fmla="*/ 3586 h 10000"/>
              <a:gd name="connsiteX83-6683" fmla="*/ 1296 w 10000"/>
              <a:gd name="connsiteY83-6684" fmla="*/ 3474 h 10000"/>
              <a:gd name="connsiteX84-6685" fmla="*/ 1337 w 10000"/>
              <a:gd name="connsiteY84-6686" fmla="*/ 3368 h 10000"/>
              <a:gd name="connsiteX85-6687" fmla="*/ 1359 w 10000"/>
              <a:gd name="connsiteY85-6688" fmla="*/ 3317 h 10000"/>
              <a:gd name="connsiteX86-6689" fmla="*/ 1392 w 10000"/>
              <a:gd name="connsiteY86-6690" fmla="*/ 3243 h 10000"/>
              <a:gd name="connsiteX87-6691" fmla="*/ 1470 w 10000"/>
              <a:gd name="connsiteY87-6692" fmla="*/ 3119 h 10000"/>
              <a:gd name="connsiteX88-6693" fmla="*/ 1560 w 10000"/>
              <a:gd name="connsiteY88-6694" fmla="*/ 3008 h 10000"/>
              <a:gd name="connsiteX89-6695" fmla="*/ 1657 w 10000"/>
              <a:gd name="connsiteY89-6696" fmla="*/ 2919 h 10000"/>
              <a:gd name="connsiteX90-6697" fmla="*/ 1762 w 10000"/>
              <a:gd name="connsiteY90-6698" fmla="*/ 2844 h 10000"/>
              <a:gd name="connsiteX91-6699" fmla="*/ 1874 w 10000"/>
              <a:gd name="connsiteY91-6700" fmla="*/ 2783 h 10000"/>
              <a:gd name="connsiteX92-6701" fmla="*/ 1992 w 10000"/>
              <a:gd name="connsiteY92-6702" fmla="*/ 2742 h 10000"/>
              <a:gd name="connsiteX93-6703" fmla="*/ 2110 w 10000"/>
              <a:gd name="connsiteY93-6704" fmla="*/ 2711 h 10000"/>
              <a:gd name="connsiteX94-6705" fmla="*/ 2234 w 10000"/>
              <a:gd name="connsiteY94-6706" fmla="*/ 2694 h 10000"/>
              <a:gd name="connsiteX95-6707" fmla="*/ 2359 w 10000"/>
              <a:gd name="connsiteY95-6708" fmla="*/ 2689 h 10000"/>
              <a:gd name="connsiteX96-6709" fmla="*/ 2485 w 10000"/>
              <a:gd name="connsiteY96-6710" fmla="*/ 2695 h 10000"/>
              <a:gd name="connsiteX97-6711" fmla="*/ 2607 w 10000"/>
              <a:gd name="connsiteY97-6712" fmla="*/ 2713 h 10000"/>
              <a:gd name="connsiteX98-6713" fmla="*/ 2727 w 10000"/>
              <a:gd name="connsiteY98-6714" fmla="*/ 2742 h 10000"/>
              <a:gd name="connsiteX99-6715" fmla="*/ 2844 w 10000"/>
              <a:gd name="connsiteY99-6716" fmla="*/ 2777 h 10000"/>
              <a:gd name="connsiteX100-6717" fmla="*/ 2957 w 10000"/>
              <a:gd name="connsiteY100-6718" fmla="*/ 2822 h 10000"/>
              <a:gd name="connsiteX101-6719" fmla="*/ 3061 w 10000"/>
              <a:gd name="connsiteY101-6720" fmla="*/ 2876 h 10000"/>
              <a:gd name="connsiteX102-6721" fmla="*/ 3113 w 10000"/>
              <a:gd name="connsiteY102-6722" fmla="*/ 2905 h 10000"/>
              <a:gd name="connsiteX103-6723" fmla="*/ 3168 w 10000"/>
              <a:gd name="connsiteY103-6724" fmla="*/ 2939 h 10000"/>
              <a:gd name="connsiteX104-6725" fmla="*/ 3282 w 10000"/>
              <a:gd name="connsiteY104-6726" fmla="*/ 3020 h 10000"/>
              <a:gd name="connsiteX105-6727" fmla="*/ 3389 w 10000"/>
              <a:gd name="connsiteY105-6728" fmla="*/ 3108 h 10000"/>
              <a:gd name="connsiteX106-6729" fmla="*/ 3495 w 10000"/>
              <a:gd name="connsiteY106-6730" fmla="*/ 3203 h 10000"/>
              <a:gd name="connsiteX107-6731" fmla="*/ 3648 w 10000"/>
              <a:gd name="connsiteY107-6732" fmla="*/ 3364 h 10000"/>
              <a:gd name="connsiteX108-6733" fmla="*/ 3842 w 10000"/>
              <a:gd name="connsiteY108-6734" fmla="*/ 3602 h 10000"/>
              <a:gd name="connsiteX109-6735" fmla="*/ 4016 w 10000"/>
              <a:gd name="connsiteY109-6736" fmla="*/ 3864 h 10000"/>
              <a:gd name="connsiteX110-6737" fmla="*/ 4176 w 10000"/>
              <a:gd name="connsiteY110-6738" fmla="*/ 4148 h 10000"/>
              <a:gd name="connsiteX111-6739" fmla="*/ 4321 w 10000"/>
              <a:gd name="connsiteY111-6740" fmla="*/ 4450 h 10000"/>
              <a:gd name="connsiteX112-6741" fmla="*/ 4442 w 10000"/>
              <a:gd name="connsiteY112-6742" fmla="*/ 4763 h 10000"/>
              <a:gd name="connsiteX113-6743" fmla="*/ 4494 w 10000"/>
              <a:gd name="connsiteY113-6744" fmla="*/ 4928 h 10000"/>
              <a:gd name="connsiteX114-6745" fmla="*/ 4534 w 10000"/>
              <a:gd name="connsiteY114-6746" fmla="*/ 5048 h 10000"/>
              <a:gd name="connsiteX115-6747" fmla="*/ 4599 w 10000"/>
              <a:gd name="connsiteY115-6748" fmla="*/ 5296 h 10000"/>
              <a:gd name="connsiteX116-6749" fmla="*/ 4653 w 10000"/>
              <a:gd name="connsiteY116-6750" fmla="*/ 5547 h 10000"/>
              <a:gd name="connsiteX117-6751" fmla="*/ 4697 w 10000"/>
              <a:gd name="connsiteY117-6752" fmla="*/ 5800 h 10000"/>
              <a:gd name="connsiteX118-6753" fmla="*/ 4756 w 10000"/>
              <a:gd name="connsiteY118-6754" fmla="*/ 6184 h 10000"/>
              <a:gd name="connsiteX119-6755" fmla="*/ 4829 w 10000"/>
              <a:gd name="connsiteY119-6756" fmla="*/ 6698 h 10000"/>
              <a:gd name="connsiteX120-6757" fmla="*/ 4888 w 10000"/>
              <a:gd name="connsiteY120-6758" fmla="*/ 7078 h 10000"/>
              <a:gd name="connsiteX121-6759" fmla="*/ 4933 w 10000"/>
              <a:gd name="connsiteY121-6760" fmla="*/ 7328 h 10000"/>
              <a:gd name="connsiteX122-6761" fmla="*/ 4988 w 10000"/>
              <a:gd name="connsiteY122-6762" fmla="*/ 7573 h 10000"/>
              <a:gd name="connsiteX123-6763" fmla="*/ 5052 w 10000"/>
              <a:gd name="connsiteY123-6764" fmla="*/ 7816 h 10000"/>
              <a:gd name="connsiteX124-6765" fmla="*/ 5128 w 10000"/>
              <a:gd name="connsiteY124-6766" fmla="*/ 8050 h 10000"/>
              <a:gd name="connsiteX125-6767" fmla="*/ 5218 w 10000"/>
              <a:gd name="connsiteY125-6768" fmla="*/ 8273 h 10000"/>
              <a:gd name="connsiteX126-6769" fmla="*/ 5328 w 10000"/>
              <a:gd name="connsiteY126-6770" fmla="*/ 8493 h 10000"/>
              <a:gd name="connsiteX127-6771" fmla="*/ 5455 w 10000"/>
              <a:gd name="connsiteY127-6772" fmla="*/ 8701 h 10000"/>
              <a:gd name="connsiteX128-6773" fmla="*/ 5527 w 10000"/>
              <a:gd name="connsiteY128-6774" fmla="*/ 8800 h 10000"/>
              <a:gd name="connsiteX129-6775" fmla="*/ 5558 w 10000"/>
              <a:gd name="connsiteY129-6776" fmla="*/ 8842 h 10000"/>
              <a:gd name="connsiteX130-6777" fmla="*/ 5626 w 10000"/>
              <a:gd name="connsiteY130-6778" fmla="*/ 8916 h 10000"/>
              <a:gd name="connsiteX131-6779" fmla="*/ 5693 w 10000"/>
              <a:gd name="connsiteY131-6780" fmla="*/ 8981 h 10000"/>
              <a:gd name="connsiteX132-6781" fmla="*/ 5762 w 10000"/>
              <a:gd name="connsiteY132-6782" fmla="*/ 9037 h 10000"/>
              <a:gd name="connsiteX133-6783" fmla="*/ 5830 w 10000"/>
              <a:gd name="connsiteY133-6784" fmla="*/ 9079 h 10000"/>
              <a:gd name="connsiteX134-6785" fmla="*/ 5901 w 10000"/>
              <a:gd name="connsiteY134-6786" fmla="*/ 9111 h 10000"/>
              <a:gd name="connsiteX135-6787" fmla="*/ 5971 w 10000"/>
              <a:gd name="connsiteY135-6788" fmla="*/ 9135 h 10000"/>
              <a:gd name="connsiteX136-6789" fmla="*/ 6043 w 10000"/>
              <a:gd name="connsiteY136-6790" fmla="*/ 9148 h 10000"/>
              <a:gd name="connsiteX137-6791" fmla="*/ 6114 w 10000"/>
              <a:gd name="connsiteY137-6792" fmla="*/ 9148 h 10000"/>
              <a:gd name="connsiteX138-6793" fmla="*/ 6185 w 10000"/>
              <a:gd name="connsiteY138-6794" fmla="*/ 9139 h 10000"/>
              <a:gd name="connsiteX139-6795" fmla="*/ 6256 w 10000"/>
              <a:gd name="connsiteY139-6796" fmla="*/ 9117 h 10000"/>
              <a:gd name="connsiteX140-6797" fmla="*/ 6326 w 10000"/>
              <a:gd name="connsiteY140-6798" fmla="*/ 9087 h 10000"/>
              <a:gd name="connsiteX141-6799" fmla="*/ 6397 w 10000"/>
              <a:gd name="connsiteY141-6800" fmla="*/ 9050 h 10000"/>
              <a:gd name="connsiteX142-6801" fmla="*/ 6466 w 10000"/>
              <a:gd name="connsiteY142-6802" fmla="*/ 8995 h 10000"/>
              <a:gd name="connsiteX143-6803" fmla="*/ 6535 w 10000"/>
              <a:gd name="connsiteY143-6804" fmla="*/ 8934 h 10000"/>
              <a:gd name="connsiteX144-6805" fmla="*/ 6603 w 10000"/>
              <a:gd name="connsiteY144-6806" fmla="*/ 8861 h 10000"/>
              <a:gd name="connsiteX145-6807" fmla="*/ 6637 w 10000"/>
              <a:gd name="connsiteY145-6808" fmla="*/ 8820 h 10000"/>
              <a:gd name="connsiteX146-6809" fmla="*/ 6667 w 10000"/>
              <a:gd name="connsiteY146-6810" fmla="*/ 8783 h 10000"/>
              <a:gd name="connsiteX147-6811" fmla="*/ 6721 w 10000"/>
              <a:gd name="connsiteY147-6812" fmla="*/ 8704 h 10000"/>
              <a:gd name="connsiteX148-6813" fmla="*/ 6766 w 10000"/>
              <a:gd name="connsiteY148-6814" fmla="*/ 8618 h 10000"/>
              <a:gd name="connsiteX149-6815" fmla="*/ 6805 w 10000"/>
              <a:gd name="connsiteY149-6816" fmla="*/ 8531 h 10000"/>
              <a:gd name="connsiteX150-6817" fmla="*/ 6853 w 10000"/>
              <a:gd name="connsiteY150-6818" fmla="*/ 8393 h 10000"/>
              <a:gd name="connsiteX151-6819" fmla="*/ 6901 w 10000"/>
              <a:gd name="connsiteY151-6820" fmla="*/ 8201 h 10000"/>
              <a:gd name="connsiteX152-6821" fmla="*/ 6931 w 10000"/>
              <a:gd name="connsiteY152-6822" fmla="*/ 8001 h 10000"/>
              <a:gd name="connsiteX153-6823" fmla="*/ 6950 w 10000"/>
              <a:gd name="connsiteY153-6824" fmla="*/ 7793 h 10000"/>
              <a:gd name="connsiteX154-6825" fmla="*/ 6966 w 10000"/>
              <a:gd name="connsiteY154-6826" fmla="*/ 7476 h 10000"/>
              <a:gd name="connsiteX155-6827" fmla="*/ 6974 w 10000"/>
              <a:gd name="connsiteY155-6828" fmla="*/ 7264 h 10000"/>
              <a:gd name="connsiteX156-6829" fmla="*/ 6987 w 10000"/>
              <a:gd name="connsiteY156-6830" fmla="*/ 6979 h 10000"/>
              <a:gd name="connsiteX157-6831" fmla="*/ 7001 w 10000"/>
              <a:gd name="connsiteY157-6832" fmla="*/ 6405 h 10000"/>
              <a:gd name="connsiteX158-6833" fmla="*/ 7001 w 10000"/>
              <a:gd name="connsiteY158-6834" fmla="*/ 5829 h 10000"/>
              <a:gd name="connsiteX159-6835" fmla="*/ 6990 w 10000"/>
              <a:gd name="connsiteY159-6836" fmla="*/ 5256 h 10000"/>
              <a:gd name="connsiteX160-6837" fmla="*/ 6981 w 10000"/>
              <a:gd name="connsiteY160-6838" fmla="*/ 4969 h 10000"/>
              <a:gd name="connsiteX161-6839" fmla="*/ 6978 w 10000"/>
              <a:gd name="connsiteY161-6840" fmla="*/ 4903 h 10000"/>
              <a:gd name="connsiteX162-6841" fmla="*/ 6965 w 10000"/>
              <a:gd name="connsiteY162-6842" fmla="*/ 4763 h 10000"/>
              <a:gd name="connsiteX163-6843" fmla="*/ 6946 w 10000"/>
              <a:gd name="connsiteY163-6844" fmla="*/ 4630 h 10000"/>
              <a:gd name="connsiteX164-6845" fmla="*/ 6916 w 10000"/>
              <a:gd name="connsiteY164-6846" fmla="*/ 4501 h 10000"/>
              <a:gd name="connsiteX165-6847" fmla="*/ 6885 w 10000"/>
              <a:gd name="connsiteY165-6848" fmla="*/ 4375 h 10000"/>
              <a:gd name="connsiteX166-6849" fmla="*/ 6844 w 10000"/>
              <a:gd name="connsiteY166-6850" fmla="*/ 4253 h 10000"/>
              <a:gd name="connsiteX167-6851" fmla="*/ 6796 w 10000"/>
              <a:gd name="connsiteY167-6852" fmla="*/ 4136 h 10000"/>
              <a:gd name="connsiteX168-6853" fmla="*/ 6744 w 10000"/>
              <a:gd name="connsiteY168-6854" fmla="*/ 4027 h 10000"/>
              <a:gd name="connsiteX169-6855" fmla="*/ 6684 w 10000"/>
              <a:gd name="connsiteY169-6856" fmla="*/ 3926 h 10000"/>
              <a:gd name="connsiteX170-6857" fmla="*/ 6619 w 10000"/>
              <a:gd name="connsiteY170-6858" fmla="*/ 3835 h 10000"/>
              <a:gd name="connsiteX171-6859" fmla="*/ 6547 w 10000"/>
              <a:gd name="connsiteY171-6860" fmla="*/ 3751 h 10000"/>
              <a:gd name="connsiteX172-6861" fmla="*/ 6470 w 10000"/>
              <a:gd name="connsiteY172-6862" fmla="*/ 3676 h 10000"/>
              <a:gd name="connsiteX173-6863" fmla="*/ 6390 w 10000"/>
              <a:gd name="connsiteY173-6864" fmla="*/ 3614 h 10000"/>
              <a:gd name="connsiteX174-6865" fmla="*/ 6304 w 10000"/>
              <a:gd name="connsiteY174-6866" fmla="*/ 3560 h 10000"/>
              <a:gd name="connsiteX175-6867" fmla="*/ 6212 w 10000"/>
              <a:gd name="connsiteY175-6868" fmla="*/ 3523 h 10000"/>
              <a:gd name="connsiteX176-6869" fmla="*/ 6115 w 10000"/>
              <a:gd name="connsiteY176-6870" fmla="*/ 3498 h 10000"/>
              <a:gd name="connsiteX177-6871" fmla="*/ 6064 w 10000"/>
              <a:gd name="connsiteY177-6872" fmla="*/ 3493 h 10000"/>
              <a:gd name="connsiteX178-6873" fmla="*/ 6039 w 10000"/>
              <a:gd name="connsiteY178-6874" fmla="*/ 3492 h 10000"/>
              <a:gd name="connsiteX179-6875" fmla="*/ 5986 w 10000"/>
              <a:gd name="connsiteY179-6876" fmla="*/ 3497 h 10000"/>
              <a:gd name="connsiteX180-6877" fmla="*/ 5934 w 10000"/>
              <a:gd name="connsiteY180-6878" fmla="*/ 3513 h 10000"/>
              <a:gd name="connsiteX181-6879" fmla="*/ 5884 w 10000"/>
              <a:gd name="connsiteY181-6880" fmla="*/ 3539 h 10000"/>
              <a:gd name="connsiteX182-6881" fmla="*/ 5837 w 10000"/>
              <a:gd name="connsiteY182-6882" fmla="*/ 3577 h 10000"/>
              <a:gd name="connsiteX183-6883" fmla="*/ 5796 w 10000"/>
              <a:gd name="connsiteY183-6884" fmla="*/ 3624 h 10000"/>
              <a:gd name="connsiteX184-6885" fmla="*/ 5763 w 10000"/>
              <a:gd name="connsiteY184-6886" fmla="*/ 3679 h 10000"/>
              <a:gd name="connsiteX185-6887" fmla="*/ 5738 w 10000"/>
              <a:gd name="connsiteY185-6888" fmla="*/ 3743 h 10000"/>
              <a:gd name="connsiteX186-6889" fmla="*/ 5729 w 10000"/>
              <a:gd name="connsiteY186-6890" fmla="*/ 3777 h 10000"/>
              <a:gd name="connsiteX187-6891" fmla="*/ 5725 w 10000"/>
              <a:gd name="connsiteY187-6892" fmla="*/ 3805 h 10000"/>
              <a:gd name="connsiteX188-6893" fmla="*/ 5719 w 10000"/>
              <a:gd name="connsiteY188-6894" fmla="*/ 3861 h 10000"/>
              <a:gd name="connsiteX189-6895" fmla="*/ 5724 w 10000"/>
              <a:gd name="connsiteY189-6896" fmla="*/ 3946 h 10000"/>
              <a:gd name="connsiteX190-6897" fmla="*/ 5745 w 10000"/>
              <a:gd name="connsiteY190-6898" fmla="*/ 4059 h 10000"/>
              <a:gd name="connsiteX191-6899" fmla="*/ 5786 w 10000"/>
              <a:gd name="connsiteY191-6900" fmla="*/ 4157 h 10000"/>
              <a:gd name="connsiteX192-6901" fmla="*/ 5811 w 10000"/>
              <a:gd name="connsiteY192-6902" fmla="*/ 4203 h 10000"/>
              <a:gd name="connsiteX193-6903" fmla="*/ 5860 w 10000"/>
              <a:gd name="connsiteY193-6904" fmla="*/ 4279 h 10000"/>
              <a:gd name="connsiteX194-6905" fmla="*/ 5960 w 10000"/>
              <a:gd name="connsiteY194-6906" fmla="*/ 4405 h 10000"/>
              <a:gd name="connsiteX195-6907" fmla="*/ 6061 w 10000"/>
              <a:gd name="connsiteY195-6908" fmla="*/ 4511 h 10000"/>
              <a:gd name="connsiteX196-6909" fmla="*/ 6167 w 10000"/>
              <a:gd name="connsiteY196-6910" fmla="*/ 4593 h 10000"/>
              <a:gd name="connsiteX197-6911" fmla="*/ 6272 w 10000"/>
              <a:gd name="connsiteY197-6912" fmla="*/ 4647 h 10000"/>
              <a:gd name="connsiteX198-6913" fmla="*/ 6380 w 10000"/>
              <a:gd name="connsiteY198-6914" fmla="*/ 4682 h 10000"/>
              <a:gd name="connsiteX199-6915" fmla="*/ 6488 w 10000"/>
              <a:gd name="connsiteY199-6916" fmla="*/ 4695 h 10000"/>
              <a:gd name="connsiteX200-6917" fmla="*/ 6596 w 10000"/>
              <a:gd name="connsiteY200-6918" fmla="*/ 4685 h 10000"/>
              <a:gd name="connsiteX201-6919" fmla="*/ 6703 w 10000"/>
              <a:gd name="connsiteY201-6920" fmla="*/ 4660 h 10000"/>
              <a:gd name="connsiteX202-6921" fmla="*/ 6810 w 10000"/>
              <a:gd name="connsiteY202-6922" fmla="*/ 4611 h 10000"/>
              <a:gd name="connsiteX203-6923" fmla="*/ 6915 w 10000"/>
              <a:gd name="connsiteY203-6924" fmla="*/ 4552 h 10000"/>
              <a:gd name="connsiteX204-6925" fmla="*/ 7018 w 10000"/>
              <a:gd name="connsiteY204-6926" fmla="*/ 4470 h 10000"/>
              <a:gd name="connsiteX205-6927" fmla="*/ 7116 w 10000"/>
              <a:gd name="connsiteY205-6928" fmla="*/ 4376 h 10000"/>
              <a:gd name="connsiteX206-6929" fmla="*/ 7213 w 10000"/>
              <a:gd name="connsiteY206-6930" fmla="*/ 4266 h 10000"/>
              <a:gd name="connsiteX207-6931" fmla="*/ 7306 w 10000"/>
              <a:gd name="connsiteY207-6932" fmla="*/ 4146 h 10000"/>
              <a:gd name="connsiteX208-6933" fmla="*/ 7391 w 10000"/>
              <a:gd name="connsiteY208-6934" fmla="*/ 4011 h 10000"/>
              <a:gd name="connsiteX209-6935" fmla="*/ 7433 w 10000"/>
              <a:gd name="connsiteY209-6936" fmla="*/ 3940 h 10000"/>
              <a:gd name="connsiteX210-6937" fmla="*/ 7506 w 10000"/>
              <a:gd name="connsiteY210-6938" fmla="*/ 3806 h 10000"/>
              <a:gd name="connsiteX211-6939" fmla="*/ 7640 w 10000"/>
              <a:gd name="connsiteY211-6940" fmla="*/ 3526 h 10000"/>
              <a:gd name="connsiteX212-6941" fmla="*/ 7754 w 10000"/>
              <a:gd name="connsiteY212-6942" fmla="*/ 3225 h 10000"/>
              <a:gd name="connsiteX213-6943" fmla="*/ 7825 w 10000"/>
              <a:gd name="connsiteY213-6944" fmla="*/ 2990 h 10000"/>
              <a:gd name="connsiteX214-6945" fmla="*/ 7868 w 10000"/>
              <a:gd name="connsiteY214-6946" fmla="*/ 2831 h 10000"/>
              <a:gd name="connsiteX215-6947" fmla="*/ 7900 w 10000"/>
              <a:gd name="connsiteY215-6948" fmla="*/ 2668 h 10000"/>
              <a:gd name="connsiteX216-6949" fmla="*/ 7931 w 10000"/>
              <a:gd name="connsiteY216-6950" fmla="*/ 2499 h 10000"/>
              <a:gd name="connsiteX217-6951" fmla="*/ 7952 w 10000"/>
              <a:gd name="connsiteY217-6952" fmla="*/ 2336 h 10000"/>
              <a:gd name="connsiteX218-6953" fmla="*/ 7965 w 10000"/>
              <a:gd name="connsiteY218-6954" fmla="*/ 2167 h 10000"/>
              <a:gd name="connsiteX219-6955" fmla="*/ 7973 w 10000"/>
              <a:gd name="connsiteY219-6956" fmla="*/ 1999 h 10000"/>
              <a:gd name="connsiteX220-6957" fmla="*/ 7971 w 10000"/>
              <a:gd name="connsiteY220-6958" fmla="*/ 1829 h 10000"/>
              <a:gd name="connsiteX221-6959" fmla="*/ 7963 w 10000"/>
              <a:gd name="connsiteY221-6960" fmla="*/ 1659 h 10000"/>
              <a:gd name="connsiteX222-6961" fmla="*/ 7949 w 10000"/>
              <a:gd name="connsiteY222-6962" fmla="*/ 1488 h 10000"/>
              <a:gd name="connsiteX223-6963" fmla="*/ 7937 w 10000"/>
              <a:gd name="connsiteY223-6964" fmla="*/ 1404 h 10000"/>
              <a:gd name="connsiteX224-6965" fmla="*/ 7916 w 10000"/>
              <a:gd name="connsiteY224-6966" fmla="*/ 1289 h 10000"/>
              <a:gd name="connsiteX225-6967" fmla="*/ 7892 w 10000"/>
              <a:gd name="connsiteY225-6968" fmla="*/ 1098 h 10000"/>
              <a:gd name="connsiteX226-6969" fmla="*/ 7883 w 10000"/>
              <a:gd name="connsiteY226-6970" fmla="*/ 969 h 10000"/>
              <a:gd name="connsiteX227-6971" fmla="*/ 7885 w 10000"/>
              <a:gd name="connsiteY227-6972" fmla="*/ 845 h 10000"/>
              <a:gd name="connsiteX228-6973" fmla="*/ 7903 w 10000"/>
              <a:gd name="connsiteY228-6974" fmla="*/ 727 h 10000"/>
              <a:gd name="connsiteX229-6975" fmla="*/ 7934 w 10000"/>
              <a:gd name="connsiteY229-6976" fmla="*/ 649 h 10000"/>
              <a:gd name="connsiteX230-6977" fmla="*/ 7958 w 10000"/>
              <a:gd name="connsiteY230-6978" fmla="*/ 601 h 10000"/>
              <a:gd name="connsiteX231-6979" fmla="*/ 7992 w 10000"/>
              <a:gd name="connsiteY231-6980" fmla="*/ 558 h 10000"/>
              <a:gd name="connsiteX232-6981" fmla="*/ 8030 w 10000"/>
              <a:gd name="connsiteY232-6982" fmla="*/ 522 h 10000"/>
              <a:gd name="connsiteX233-6983" fmla="*/ 8050 w 10000"/>
              <a:gd name="connsiteY233-6984" fmla="*/ 507 h 10000"/>
              <a:gd name="connsiteX234-6985" fmla="*/ 8088 w 10000"/>
              <a:gd name="connsiteY234-6986" fmla="*/ 485 h 10000"/>
              <a:gd name="connsiteX235-6987" fmla="*/ 8159 w 10000"/>
              <a:gd name="connsiteY235-6988" fmla="*/ 470 h 10000"/>
              <a:gd name="connsiteX236-6989" fmla="*/ 8229 w 10000"/>
              <a:gd name="connsiteY236-6990" fmla="*/ 479 h 10000"/>
              <a:gd name="connsiteX237-6991" fmla="*/ 8301 w 10000"/>
              <a:gd name="connsiteY237-6992" fmla="*/ 515 h 10000"/>
              <a:gd name="connsiteX238-6993" fmla="*/ 8370 w 10000"/>
              <a:gd name="connsiteY238-6994" fmla="*/ 564 h 10000"/>
              <a:gd name="connsiteX239-6995" fmla="*/ 8433 w 10000"/>
              <a:gd name="connsiteY239-6996" fmla="*/ 629 h 10000"/>
              <a:gd name="connsiteX240-6997" fmla="*/ 8490 w 10000"/>
              <a:gd name="connsiteY240-6998" fmla="*/ 704 h 10000"/>
              <a:gd name="connsiteX241-6999" fmla="*/ 8538 w 10000"/>
              <a:gd name="connsiteY241-7000" fmla="*/ 780 h 10000"/>
              <a:gd name="connsiteX242-7001" fmla="*/ 8559 w 10000"/>
              <a:gd name="connsiteY242-7002" fmla="*/ 818 h 10000"/>
              <a:gd name="connsiteX243-7003" fmla="*/ 8645 w 10000"/>
              <a:gd name="connsiteY243-7004" fmla="*/ 1003 h 10000"/>
              <a:gd name="connsiteX244-7005" fmla="*/ 8792 w 10000"/>
              <a:gd name="connsiteY244-7006" fmla="*/ 1307 h 10000"/>
              <a:gd name="connsiteX245-7007" fmla="*/ 8868 w 10000"/>
              <a:gd name="connsiteY245-7008" fmla="*/ 1441 h 10000"/>
              <a:gd name="connsiteX246-7009" fmla="*/ 8925 w 10000"/>
              <a:gd name="connsiteY246-7010" fmla="*/ 1521 h 10000"/>
              <a:gd name="connsiteX247-7011" fmla="*/ 8982 w 10000"/>
              <a:gd name="connsiteY247-7012" fmla="*/ 1592 h 10000"/>
              <a:gd name="connsiteX248-7013" fmla="*/ 9039 w 10000"/>
              <a:gd name="connsiteY248-7014" fmla="*/ 1642 h 10000"/>
              <a:gd name="connsiteX249-7015" fmla="*/ 9103 w 10000"/>
              <a:gd name="connsiteY249-7016" fmla="*/ 1676 h 10000"/>
              <a:gd name="connsiteX250-7017" fmla="*/ 9168 w 10000"/>
              <a:gd name="connsiteY250-7018" fmla="*/ 1690 h 10000"/>
              <a:gd name="connsiteX251-7019" fmla="*/ 9236 w 10000"/>
              <a:gd name="connsiteY251-7020" fmla="*/ 1681 h 10000"/>
              <a:gd name="connsiteX252-7021" fmla="*/ 9308 w 10000"/>
              <a:gd name="connsiteY252-7022" fmla="*/ 1647 h 10000"/>
              <a:gd name="connsiteX253-7023" fmla="*/ 9384 w 10000"/>
              <a:gd name="connsiteY253-7024" fmla="*/ 1583 h 10000"/>
              <a:gd name="connsiteX254-7025" fmla="*/ 9463 w 10000"/>
              <a:gd name="connsiteY254-7026" fmla="*/ 1486 h 10000"/>
              <a:gd name="connsiteX255-7027" fmla="*/ 9504 w 10000"/>
              <a:gd name="connsiteY255-7028" fmla="*/ 1425 h 10000"/>
              <a:gd name="connsiteX256-7029" fmla="*/ 9544 w 10000"/>
              <a:gd name="connsiteY256-7030" fmla="*/ 1356 h 10000"/>
              <a:gd name="connsiteX257-7031" fmla="*/ 9614 w 10000"/>
              <a:gd name="connsiteY257-7032" fmla="*/ 1210 h 10000"/>
              <a:gd name="connsiteX258-7033" fmla="*/ 9672 w 10000"/>
              <a:gd name="connsiteY258-7034" fmla="*/ 1047 h 10000"/>
              <a:gd name="connsiteX259-7035" fmla="*/ 9722 w 10000"/>
              <a:gd name="connsiteY259-7036" fmla="*/ 880 h 10000"/>
              <a:gd name="connsiteX260-7037" fmla="*/ 9743 w 10000"/>
              <a:gd name="connsiteY260-7038" fmla="*/ 796 h 10000"/>
              <a:gd name="connsiteX261-7039" fmla="*/ 9795 w 10000"/>
              <a:gd name="connsiteY261-7040" fmla="*/ 595 h 10000"/>
              <a:gd name="connsiteX262-7041" fmla="*/ 9884 w 10000"/>
              <a:gd name="connsiteY262-7042" fmla="*/ 283 h 10000"/>
              <a:gd name="connsiteX263-7043" fmla="*/ 9955 w 10000"/>
              <a:gd name="connsiteY263-7044" fmla="*/ 89 h 10000"/>
              <a:gd name="connsiteX264-7045" fmla="*/ 10000 w 10000"/>
              <a:gd name="connsiteY264-7046" fmla="*/ 0 h 10000"/>
              <a:gd name="connsiteX0-7047" fmla="*/ 846 w 10000"/>
              <a:gd name="connsiteY0-7048" fmla="*/ 9262 h 10000"/>
              <a:gd name="connsiteX1-7049" fmla="*/ 905 w 10000"/>
              <a:gd name="connsiteY1-7050" fmla="*/ 9038 h 10000"/>
              <a:gd name="connsiteX2-7051" fmla="*/ 926 w 10000"/>
              <a:gd name="connsiteY2-7052" fmla="*/ 8920 h 10000"/>
              <a:gd name="connsiteX3-7053" fmla="*/ 942 w 10000"/>
              <a:gd name="connsiteY3-7054" fmla="*/ 8824 h 10000"/>
              <a:gd name="connsiteX4-7055" fmla="*/ 958 w 10000"/>
              <a:gd name="connsiteY4-7056" fmla="*/ 8630 h 10000"/>
              <a:gd name="connsiteX5-7057" fmla="*/ 961 w 10000"/>
              <a:gd name="connsiteY5-7058" fmla="*/ 8440 h 10000"/>
              <a:gd name="connsiteX6-7059" fmla="*/ 944 w 10000"/>
              <a:gd name="connsiteY6-7060" fmla="*/ 8247 h 10000"/>
              <a:gd name="connsiteX7-7061" fmla="*/ 912 w 10000"/>
              <a:gd name="connsiteY7-7062" fmla="*/ 8062 h 10000"/>
              <a:gd name="connsiteX8-7063" fmla="*/ 861 w 10000"/>
              <a:gd name="connsiteY8-7064" fmla="*/ 7883 h 10000"/>
              <a:gd name="connsiteX9-7065" fmla="*/ 795 w 10000"/>
              <a:gd name="connsiteY9-7066" fmla="*/ 7718 h 10000"/>
              <a:gd name="connsiteX10-7067" fmla="*/ 709 w 10000"/>
              <a:gd name="connsiteY10-7068" fmla="*/ 7561 h 10000"/>
              <a:gd name="connsiteX11-7069" fmla="*/ 657 w 10000"/>
              <a:gd name="connsiteY11-7070" fmla="*/ 7487 h 10000"/>
              <a:gd name="connsiteX12-7071" fmla="*/ 625 w 10000"/>
              <a:gd name="connsiteY12-7072" fmla="*/ 7446 h 10000"/>
              <a:gd name="connsiteX13-7073" fmla="*/ 557 w 10000"/>
              <a:gd name="connsiteY13-7074" fmla="*/ 7379 h 10000"/>
              <a:gd name="connsiteX14-7075" fmla="*/ 492 w 10000"/>
              <a:gd name="connsiteY14-7076" fmla="*/ 7330 h 10000"/>
              <a:gd name="connsiteX15-7077" fmla="*/ 427 w 10000"/>
              <a:gd name="connsiteY15-7078" fmla="*/ 7301 h 10000"/>
              <a:gd name="connsiteX16-7079" fmla="*/ 365 w 10000"/>
              <a:gd name="connsiteY16-7080" fmla="*/ 7290 h 10000"/>
              <a:gd name="connsiteX17-7081" fmla="*/ 304 w 10000"/>
              <a:gd name="connsiteY17-7082" fmla="*/ 7295 h 10000"/>
              <a:gd name="connsiteX18-7083" fmla="*/ 245 w 10000"/>
              <a:gd name="connsiteY18-7084" fmla="*/ 7315 h 10000"/>
              <a:gd name="connsiteX19-7085" fmla="*/ 191 w 10000"/>
              <a:gd name="connsiteY19-7086" fmla="*/ 7350 h 10000"/>
              <a:gd name="connsiteX20-7087" fmla="*/ 144 w 10000"/>
              <a:gd name="connsiteY20-7088" fmla="*/ 7397 h 10000"/>
              <a:gd name="connsiteX21-7089" fmla="*/ 101 w 10000"/>
              <a:gd name="connsiteY21-7090" fmla="*/ 7461 h 10000"/>
              <a:gd name="connsiteX22-7091" fmla="*/ 66 w 10000"/>
              <a:gd name="connsiteY22-7092" fmla="*/ 7537 h 10000"/>
              <a:gd name="connsiteX23-7093" fmla="*/ 35 w 10000"/>
              <a:gd name="connsiteY23-7094" fmla="*/ 7622 h 10000"/>
              <a:gd name="connsiteX24-7095" fmla="*/ 16 w 10000"/>
              <a:gd name="connsiteY24-7096" fmla="*/ 7718 h 10000"/>
              <a:gd name="connsiteX25-7097" fmla="*/ 3 w 10000"/>
              <a:gd name="connsiteY25-7098" fmla="*/ 7819 h 10000"/>
              <a:gd name="connsiteX26-7099" fmla="*/ 0 w 10000"/>
              <a:gd name="connsiteY26-7100" fmla="*/ 7929 h 10000"/>
              <a:gd name="connsiteX27-7101" fmla="*/ 7 w 10000"/>
              <a:gd name="connsiteY27-7102" fmla="*/ 8045 h 10000"/>
              <a:gd name="connsiteX28-7103" fmla="*/ 14 w 10000"/>
              <a:gd name="connsiteY28-7104" fmla="*/ 8104 h 10000"/>
              <a:gd name="connsiteX29-7105" fmla="*/ 29 w 10000"/>
              <a:gd name="connsiteY29-7106" fmla="*/ 8207 h 10000"/>
              <a:gd name="connsiteX30-7107" fmla="*/ 76 w 10000"/>
              <a:gd name="connsiteY30-7108" fmla="*/ 8401 h 10000"/>
              <a:gd name="connsiteX31-7109" fmla="*/ 138 w 10000"/>
              <a:gd name="connsiteY31-7110" fmla="*/ 8592 h 10000"/>
              <a:gd name="connsiteX32-7111" fmla="*/ 214 w 10000"/>
              <a:gd name="connsiteY32-7112" fmla="*/ 8773 h 10000"/>
              <a:gd name="connsiteX33-7113" fmla="*/ 304 w 10000"/>
              <a:gd name="connsiteY33-7114" fmla="*/ 8941 h 10000"/>
              <a:gd name="connsiteX34-7115" fmla="*/ 401 w 10000"/>
              <a:gd name="connsiteY34-7116" fmla="*/ 9100 h 10000"/>
              <a:gd name="connsiteX35-7117" fmla="*/ 510 w 10000"/>
              <a:gd name="connsiteY35-7118" fmla="*/ 9250 h 10000"/>
              <a:gd name="connsiteX36-7119" fmla="*/ 630 w 10000"/>
              <a:gd name="connsiteY36-7120" fmla="*/ 9389 h 10000"/>
              <a:gd name="connsiteX37-7121" fmla="*/ 754 w 10000"/>
              <a:gd name="connsiteY37-7122" fmla="*/ 9518 h 10000"/>
              <a:gd name="connsiteX38-7123" fmla="*/ 886 w 10000"/>
              <a:gd name="connsiteY38-7124" fmla="*/ 9628 h 10000"/>
              <a:gd name="connsiteX39-7125" fmla="*/ 1019 w 10000"/>
              <a:gd name="connsiteY39-7126" fmla="*/ 9727 h 10000"/>
              <a:gd name="connsiteX40-7127" fmla="*/ 1157 w 10000"/>
              <a:gd name="connsiteY40-7128" fmla="*/ 9813 h 10000"/>
              <a:gd name="connsiteX41-7129" fmla="*/ 1294 w 10000"/>
              <a:gd name="connsiteY41-7130" fmla="*/ 9884 h 10000"/>
              <a:gd name="connsiteX42-7131" fmla="*/ 1434 w 10000"/>
              <a:gd name="connsiteY42-7132" fmla="*/ 9939 h 10000"/>
              <a:gd name="connsiteX43-7133" fmla="*/ 1571 w 10000"/>
              <a:gd name="connsiteY43-7134" fmla="*/ 9975 h 10000"/>
              <a:gd name="connsiteX44-7135" fmla="*/ 1705 w 10000"/>
              <a:gd name="connsiteY44-7136" fmla="*/ 9999 h 10000"/>
              <a:gd name="connsiteX45-7137" fmla="*/ 1769 w 10000"/>
              <a:gd name="connsiteY45-7138" fmla="*/ 10000 h 10000"/>
              <a:gd name="connsiteX46-7139" fmla="*/ 1844 w 10000"/>
              <a:gd name="connsiteY46-7140" fmla="*/ 9999 h 10000"/>
              <a:gd name="connsiteX47-7141" fmla="*/ 1992 w 10000"/>
              <a:gd name="connsiteY47-7142" fmla="*/ 9974 h 10000"/>
              <a:gd name="connsiteX48-7143" fmla="*/ 2129 w 10000"/>
              <a:gd name="connsiteY48-7144" fmla="*/ 9923 h 10000"/>
              <a:gd name="connsiteX49-7145" fmla="*/ 2263 w 10000"/>
              <a:gd name="connsiteY49-7146" fmla="*/ 9844 h 10000"/>
              <a:gd name="connsiteX50-7147" fmla="*/ 2382 w 10000"/>
              <a:gd name="connsiteY50-7148" fmla="*/ 9741 h 10000"/>
              <a:gd name="connsiteX51-7149" fmla="*/ 2491 w 10000"/>
              <a:gd name="connsiteY51-7150" fmla="*/ 9606 h 10000"/>
              <a:gd name="connsiteX52-7151" fmla="*/ 2561 w 10000"/>
              <a:gd name="connsiteY52-7152" fmla="*/ 9490 h 10000"/>
              <a:gd name="connsiteX53-7153" fmla="*/ 2602 w 10000"/>
              <a:gd name="connsiteY53-7154" fmla="*/ 9404 h 10000"/>
              <a:gd name="connsiteX54-7155" fmla="*/ 2639 w 10000"/>
              <a:gd name="connsiteY54-7156" fmla="*/ 9312 h 10000"/>
              <a:gd name="connsiteX55-7157" fmla="*/ 2674 w 10000"/>
              <a:gd name="connsiteY55-7158" fmla="*/ 9213 h 10000"/>
              <a:gd name="connsiteX56-7159" fmla="*/ 2687 w 10000"/>
              <a:gd name="connsiteY56-7160" fmla="*/ 9159 h 10000"/>
              <a:gd name="connsiteX57-7161" fmla="*/ 2706 w 10000"/>
              <a:gd name="connsiteY57-7162" fmla="*/ 9076 h 10000"/>
              <a:gd name="connsiteX58-7163" fmla="*/ 2736 w 10000"/>
              <a:gd name="connsiteY58-7164" fmla="*/ 8911 h 10000"/>
              <a:gd name="connsiteX59-7165" fmla="*/ 2750 w 10000"/>
              <a:gd name="connsiteY59-7166" fmla="*/ 8757 h 10000"/>
              <a:gd name="connsiteX60-7167" fmla="*/ 2754 w 10000"/>
              <a:gd name="connsiteY60-7168" fmla="*/ 8606 h 10000"/>
              <a:gd name="connsiteX61-7169" fmla="*/ 2746 w 10000"/>
              <a:gd name="connsiteY61-7170" fmla="*/ 8462 h 10000"/>
              <a:gd name="connsiteX62-7171" fmla="*/ 2727 w 10000"/>
              <a:gd name="connsiteY62-7172" fmla="*/ 8322 h 10000"/>
              <a:gd name="connsiteX63-7173" fmla="*/ 2700 w 10000"/>
              <a:gd name="connsiteY63-7174" fmla="*/ 8183 h 10000"/>
              <a:gd name="connsiteX64-7175" fmla="*/ 2665 w 10000"/>
              <a:gd name="connsiteY64-7176" fmla="*/ 8051 h 10000"/>
              <a:gd name="connsiteX65-7177" fmla="*/ 2600 w 10000"/>
              <a:gd name="connsiteY65-7178" fmla="*/ 7855 h 10000"/>
              <a:gd name="connsiteX66-7179" fmla="*/ 2496 w 10000"/>
              <a:gd name="connsiteY66-7180" fmla="*/ 7598 h 10000"/>
              <a:gd name="connsiteX67-7181" fmla="*/ 2319 w 10000"/>
              <a:gd name="connsiteY67-7182" fmla="*/ 7218 h 10000"/>
              <a:gd name="connsiteX68-7183" fmla="*/ 2199 w 10000"/>
              <a:gd name="connsiteY68-7184" fmla="*/ 6951 h 10000"/>
              <a:gd name="connsiteX69-7185" fmla="*/ 2032 w 10000"/>
              <a:gd name="connsiteY69-7186" fmla="*/ 6592 h 10000"/>
              <a:gd name="connsiteX70-7187" fmla="*/ 1728 w 10000"/>
              <a:gd name="connsiteY70-7188" fmla="*/ 5935 h 10000"/>
              <a:gd name="connsiteX71-7189" fmla="*/ 1579 w 10000"/>
              <a:gd name="connsiteY71-7190" fmla="*/ 5579 h 10000"/>
              <a:gd name="connsiteX72-7191" fmla="*/ 1484 w 10000"/>
              <a:gd name="connsiteY72-7192" fmla="*/ 5336 h 10000"/>
              <a:gd name="connsiteX73-7193" fmla="*/ 1399 w 10000"/>
              <a:gd name="connsiteY73-7194" fmla="*/ 5090 h 10000"/>
              <a:gd name="connsiteX74-7195" fmla="*/ 1327 w 10000"/>
              <a:gd name="connsiteY74-7196" fmla="*/ 4843 h 10000"/>
              <a:gd name="connsiteX75-7197" fmla="*/ 1272 w 10000"/>
              <a:gd name="connsiteY75-7198" fmla="*/ 4593 h 10000"/>
              <a:gd name="connsiteX76-7199" fmla="*/ 1232 w 10000"/>
              <a:gd name="connsiteY76-7200" fmla="*/ 4346 h 10000"/>
              <a:gd name="connsiteX77-7201" fmla="*/ 1213 w 10000"/>
              <a:gd name="connsiteY77-7202" fmla="*/ 4105 h 10000"/>
              <a:gd name="connsiteX78-7203" fmla="*/ 1216 w 10000"/>
              <a:gd name="connsiteY78-7204" fmla="*/ 3926 h 10000"/>
              <a:gd name="connsiteX79-7205" fmla="*/ 1225 w 10000"/>
              <a:gd name="connsiteY79-7206" fmla="*/ 3812 h 10000"/>
              <a:gd name="connsiteX80-7207" fmla="*/ 1241 w 10000"/>
              <a:gd name="connsiteY80-7208" fmla="*/ 3697 h 10000"/>
              <a:gd name="connsiteX81-7209" fmla="*/ 1267 w 10000"/>
              <a:gd name="connsiteY81-7210" fmla="*/ 3586 h 10000"/>
              <a:gd name="connsiteX82-7211" fmla="*/ 1296 w 10000"/>
              <a:gd name="connsiteY82-7212" fmla="*/ 3474 h 10000"/>
              <a:gd name="connsiteX83-7213" fmla="*/ 1337 w 10000"/>
              <a:gd name="connsiteY83-7214" fmla="*/ 3368 h 10000"/>
              <a:gd name="connsiteX84-7215" fmla="*/ 1359 w 10000"/>
              <a:gd name="connsiteY84-7216" fmla="*/ 3317 h 10000"/>
              <a:gd name="connsiteX85-7217" fmla="*/ 1392 w 10000"/>
              <a:gd name="connsiteY85-7218" fmla="*/ 3243 h 10000"/>
              <a:gd name="connsiteX86-7219" fmla="*/ 1470 w 10000"/>
              <a:gd name="connsiteY86-7220" fmla="*/ 3119 h 10000"/>
              <a:gd name="connsiteX87-7221" fmla="*/ 1560 w 10000"/>
              <a:gd name="connsiteY87-7222" fmla="*/ 3008 h 10000"/>
              <a:gd name="connsiteX88-7223" fmla="*/ 1657 w 10000"/>
              <a:gd name="connsiteY88-7224" fmla="*/ 2919 h 10000"/>
              <a:gd name="connsiteX89-7225" fmla="*/ 1762 w 10000"/>
              <a:gd name="connsiteY89-7226" fmla="*/ 2844 h 10000"/>
              <a:gd name="connsiteX90-7227" fmla="*/ 1874 w 10000"/>
              <a:gd name="connsiteY90-7228" fmla="*/ 2783 h 10000"/>
              <a:gd name="connsiteX91-7229" fmla="*/ 1992 w 10000"/>
              <a:gd name="connsiteY91-7230" fmla="*/ 2742 h 10000"/>
              <a:gd name="connsiteX92-7231" fmla="*/ 2110 w 10000"/>
              <a:gd name="connsiteY92-7232" fmla="*/ 2711 h 10000"/>
              <a:gd name="connsiteX93-7233" fmla="*/ 2234 w 10000"/>
              <a:gd name="connsiteY93-7234" fmla="*/ 2694 h 10000"/>
              <a:gd name="connsiteX94-7235" fmla="*/ 2359 w 10000"/>
              <a:gd name="connsiteY94-7236" fmla="*/ 2689 h 10000"/>
              <a:gd name="connsiteX95-7237" fmla="*/ 2485 w 10000"/>
              <a:gd name="connsiteY95-7238" fmla="*/ 2695 h 10000"/>
              <a:gd name="connsiteX96-7239" fmla="*/ 2607 w 10000"/>
              <a:gd name="connsiteY96-7240" fmla="*/ 2713 h 10000"/>
              <a:gd name="connsiteX97-7241" fmla="*/ 2727 w 10000"/>
              <a:gd name="connsiteY97-7242" fmla="*/ 2742 h 10000"/>
              <a:gd name="connsiteX98-7243" fmla="*/ 2844 w 10000"/>
              <a:gd name="connsiteY98-7244" fmla="*/ 2777 h 10000"/>
              <a:gd name="connsiteX99-7245" fmla="*/ 2957 w 10000"/>
              <a:gd name="connsiteY99-7246" fmla="*/ 2822 h 10000"/>
              <a:gd name="connsiteX100-7247" fmla="*/ 3061 w 10000"/>
              <a:gd name="connsiteY100-7248" fmla="*/ 2876 h 10000"/>
              <a:gd name="connsiteX101-7249" fmla="*/ 3113 w 10000"/>
              <a:gd name="connsiteY101-7250" fmla="*/ 2905 h 10000"/>
              <a:gd name="connsiteX102-7251" fmla="*/ 3168 w 10000"/>
              <a:gd name="connsiteY102-7252" fmla="*/ 2939 h 10000"/>
              <a:gd name="connsiteX103-7253" fmla="*/ 3282 w 10000"/>
              <a:gd name="connsiteY103-7254" fmla="*/ 3020 h 10000"/>
              <a:gd name="connsiteX104-7255" fmla="*/ 3389 w 10000"/>
              <a:gd name="connsiteY104-7256" fmla="*/ 3108 h 10000"/>
              <a:gd name="connsiteX105-7257" fmla="*/ 3495 w 10000"/>
              <a:gd name="connsiteY105-7258" fmla="*/ 3203 h 10000"/>
              <a:gd name="connsiteX106-7259" fmla="*/ 3648 w 10000"/>
              <a:gd name="connsiteY106-7260" fmla="*/ 3364 h 10000"/>
              <a:gd name="connsiteX107-7261" fmla="*/ 3842 w 10000"/>
              <a:gd name="connsiteY107-7262" fmla="*/ 3602 h 10000"/>
              <a:gd name="connsiteX108-7263" fmla="*/ 4016 w 10000"/>
              <a:gd name="connsiteY108-7264" fmla="*/ 3864 h 10000"/>
              <a:gd name="connsiteX109-7265" fmla="*/ 4176 w 10000"/>
              <a:gd name="connsiteY109-7266" fmla="*/ 4148 h 10000"/>
              <a:gd name="connsiteX110-7267" fmla="*/ 4321 w 10000"/>
              <a:gd name="connsiteY110-7268" fmla="*/ 4450 h 10000"/>
              <a:gd name="connsiteX111-7269" fmla="*/ 4442 w 10000"/>
              <a:gd name="connsiteY111-7270" fmla="*/ 4763 h 10000"/>
              <a:gd name="connsiteX112-7271" fmla="*/ 4494 w 10000"/>
              <a:gd name="connsiteY112-7272" fmla="*/ 4928 h 10000"/>
              <a:gd name="connsiteX113-7273" fmla="*/ 4534 w 10000"/>
              <a:gd name="connsiteY113-7274" fmla="*/ 5048 h 10000"/>
              <a:gd name="connsiteX114-7275" fmla="*/ 4599 w 10000"/>
              <a:gd name="connsiteY114-7276" fmla="*/ 5296 h 10000"/>
              <a:gd name="connsiteX115-7277" fmla="*/ 4653 w 10000"/>
              <a:gd name="connsiteY115-7278" fmla="*/ 5547 h 10000"/>
              <a:gd name="connsiteX116-7279" fmla="*/ 4697 w 10000"/>
              <a:gd name="connsiteY116-7280" fmla="*/ 5800 h 10000"/>
              <a:gd name="connsiteX117-7281" fmla="*/ 4756 w 10000"/>
              <a:gd name="connsiteY117-7282" fmla="*/ 6184 h 10000"/>
              <a:gd name="connsiteX118-7283" fmla="*/ 4829 w 10000"/>
              <a:gd name="connsiteY118-7284" fmla="*/ 6698 h 10000"/>
              <a:gd name="connsiteX119-7285" fmla="*/ 4888 w 10000"/>
              <a:gd name="connsiteY119-7286" fmla="*/ 7078 h 10000"/>
              <a:gd name="connsiteX120-7287" fmla="*/ 4933 w 10000"/>
              <a:gd name="connsiteY120-7288" fmla="*/ 7328 h 10000"/>
              <a:gd name="connsiteX121-7289" fmla="*/ 4988 w 10000"/>
              <a:gd name="connsiteY121-7290" fmla="*/ 7573 h 10000"/>
              <a:gd name="connsiteX122-7291" fmla="*/ 5052 w 10000"/>
              <a:gd name="connsiteY122-7292" fmla="*/ 7816 h 10000"/>
              <a:gd name="connsiteX123-7293" fmla="*/ 5128 w 10000"/>
              <a:gd name="connsiteY123-7294" fmla="*/ 8050 h 10000"/>
              <a:gd name="connsiteX124-7295" fmla="*/ 5218 w 10000"/>
              <a:gd name="connsiteY124-7296" fmla="*/ 8273 h 10000"/>
              <a:gd name="connsiteX125-7297" fmla="*/ 5328 w 10000"/>
              <a:gd name="connsiteY125-7298" fmla="*/ 8493 h 10000"/>
              <a:gd name="connsiteX126-7299" fmla="*/ 5455 w 10000"/>
              <a:gd name="connsiteY126-7300" fmla="*/ 8701 h 10000"/>
              <a:gd name="connsiteX127-7301" fmla="*/ 5527 w 10000"/>
              <a:gd name="connsiteY127-7302" fmla="*/ 8800 h 10000"/>
              <a:gd name="connsiteX128-7303" fmla="*/ 5558 w 10000"/>
              <a:gd name="connsiteY128-7304" fmla="*/ 8842 h 10000"/>
              <a:gd name="connsiteX129-7305" fmla="*/ 5626 w 10000"/>
              <a:gd name="connsiteY129-7306" fmla="*/ 8916 h 10000"/>
              <a:gd name="connsiteX130-7307" fmla="*/ 5693 w 10000"/>
              <a:gd name="connsiteY130-7308" fmla="*/ 8981 h 10000"/>
              <a:gd name="connsiteX131-7309" fmla="*/ 5762 w 10000"/>
              <a:gd name="connsiteY131-7310" fmla="*/ 9037 h 10000"/>
              <a:gd name="connsiteX132-7311" fmla="*/ 5830 w 10000"/>
              <a:gd name="connsiteY132-7312" fmla="*/ 9079 h 10000"/>
              <a:gd name="connsiteX133-7313" fmla="*/ 5901 w 10000"/>
              <a:gd name="connsiteY133-7314" fmla="*/ 9111 h 10000"/>
              <a:gd name="connsiteX134-7315" fmla="*/ 5971 w 10000"/>
              <a:gd name="connsiteY134-7316" fmla="*/ 9135 h 10000"/>
              <a:gd name="connsiteX135-7317" fmla="*/ 6043 w 10000"/>
              <a:gd name="connsiteY135-7318" fmla="*/ 9148 h 10000"/>
              <a:gd name="connsiteX136-7319" fmla="*/ 6114 w 10000"/>
              <a:gd name="connsiteY136-7320" fmla="*/ 9148 h 10000"/>
              <a:gd name="connsiteX137-7321" fmla="*/ 6185 w 10000"/>
              <a:gd name="connsiteY137-7322" fmla="*/ 9139 h 10000"/>
              <a:gd name="connsiteX138-7323" fmla="*/ 6256 w 10000"/>
              <a:gd name="connsiteY138-7324" fmla="*/ 9117 h 10000"/>
              <a:gd name="connsiteX139-7325" fmla="*/ 6326 w 10000"/>
              <a:gd name="connsiteY139-7326" fmla="*/ 9087 h 10000"/>
              <a:gd name="connsiteX140-7327" fmla="*/ 6397 w 10000"/>
              <a:gd name="connsiteY140-7328" fmla="*/ 9050 h 10000"/>
              <a:gd name="connsiteX141-7329" fmla="*/ 6466 w 10000"/>
              <a:gd name="connsiteY141-7330" fmla="*/ 8995 h 10000"/>
              <a:gd name="connsiteX142-7331" fmla="*/ 6535 w 10000"/>
              <a:gd name="connsiteY142-7332" fmla="*/ 8934 h 10000"/>
              <a:gd name="connsiteX143-7333" fmla="*/ 6603 w 10000"/>
              <a:gd name="connsiteY143-7334" fmla="*/ 8861 h 10000"/>
              <a:gd name="connsiteX144-7335" fmla="*/ 6637 w 10000"/>
              <a:gd name="connsiteY144-7336" fmla="*/ 8820 h 10000"/>
              <a:gd name="connsiteX145-7337" fmla="*/ 6667 w 10000"/>
              <a:gd name="connsiteY145-7338" fmla="*/ 8783 h 10000"/>
              <a:gd name="connsiteX146-7339" fmla="*/ 6721 w 10000"/>
              <a:gd name="connsiteY146-7340" fmla="*/ 8704 h 10000"/>
              <a:gd name="connsiteX147-7341" fmla="*/ 6766 w 10000"/>
              <a:gd name="connsiteY147-7342" fmla="*/ 8618 h 10000"/>
              <a:gd name="connsiteX148-7343" fmla="*/ 6805 w 10000"/>
              <a:gd name="connsiteY148-7344" fmla="*/ 8531 h 10000"/>
              <a:gd name="connsiteX149-7345" fmla="*/ 6853 w 10000"/>
              <a:gd name="connsiteY149-7346" fmla="*/ 8393 h 10000"/>
              <a:gd name="connsiteX150-7347" fmla="*/ 6901 w 10000"/>
              <a:gd name="connsiteY150-7348" fmla="*/ 8201 h 10000"/>
              <a:gd name="connsiteX151-7349" fmla="*/ 6931 w 10000"/>
              <a:gd name="connsiteY151-7350" fmla="*/ 8001 h 10000"/>
              <a:gd name="connsiteX152-7351" fmla="*/ 6950 w 10000"/>
              <a:gd name="connsiteY152-7352" fmla="*/ 7793 h 10000"/>
              <a:gd name="connsiteX153-7353" fmla="*/ 6966 w 10000"/>
              <a:gd name="connsiteY153-7354" fmla="*/ 7476 h 10000"/>
              <a:gd name="connsiteX154-7355" fmla="*/ 6974 w 10000"/>
              <a:gd name="connsiteY154-7356" fmla="*/ 7264 h 10000"/>
              <a:gd name="connsiteX155-7357" fmla="*/ 6987 w 10000"/>
              <a:gd name="connsiteY155-7358" fmla="*/ 6979 h 10000"/>
              <a:gd name="connsiteX156-7359" fmla="*/ 7001 w 10000"/>
              <a:gd name="connsiteY156-7360" fmla="*/ 6405 h 10000"/>
              <a:gd name="connsiteX157-7361" fmla="*/ 7001 w 10000"/>
              <a:gd name="connsiteY157-7362" fmla="*/ 5829 h 10000"/>
              <a:gd name="connsiteX158-7363" fmla="*/ 6990 w 10000"/>
              <a:gd name="connsiteY158-7364" fmla="*/ 5256 h 10000"/>
              <a:gd name="connsiteX159-7365" fmla="*/ 6981 w 10000"/>
              <a:gd name="connsiteY159-7366" fmla="*/ 4969 h 10000"/>
              <a:gd name="connsiteX160-7367" fmla="*/ 6978 w 10000"/>
              <a:gd name="connsiteY160-7368" fmla="*/ 4903 h 10000"/>
              <a:gd name="connsiteX161-7369" fmla="*/ 6965 w 10000"/>
              <a:gd name="connsiteY161-7370" fmla="*/ 4763 h 10000"/>
              <a:gd name="connsiteX162-7371" fmla="*/ 6946 w 10000"/>
              <a:gd name="connsiteY162-7372" fmla="*/ 4630 h 10000"/>
              <a:gd name="connsiteX163-7373" fmla="*/ 6916 w 10000"/>
              <a:gd name="connsiteY163-7374" fmla="*/ 4501 h 10000"/>
              <a:gd name="connsiteX164-7375" fmla="*/ 6885 w 10000"/>
              <a:gd name="connsiteY164-7376" fmla="*/ 4375 h 10000"/>
              <a:gd name="connsiteX165-7377" fmla="*/ 6844 w 10000"/>
              <a:gd name="connsiteY165-7378" fmla="*/ 4253 h 10000"/>
              <a:gd name="connsiteX166-7379" fmla="*/ 6796 w 10000"/>
              <a:gd name="connsiteY166-7380" fmla="*/ 4136 h 10000"/>
              <a:gd name="connsiteX167-7381" fmla="*/ 6744 w 10000"/>
              <a:gd name="connsiteY167-7382" fmla="*/ 4027 h 10000"/>
              <a:gd name="connsiteX168-7383" fmla="*/ 6684 w 10000"/>
              <a:gd name="connsiteY168-7384" fmla="*/ 3926 h 10000"/>
              <a:gd name="connsiteX169-7385" fmla="*/ 6619 w 10000"/>
              <a:gd name="connsiteY169-7386" fmla="*/ 3835 h 10000"/>
              <a:gd name="connsiteX170-7387" fmla="*/ 6547 w 10000"/>
              <a:gd name="connsiteY170-7388" fmla="*/ 3751 h 10000"/>
              <a:gd name="connsiteX171-7389" fmla="*/ 6470 w 10000"/>
              <a:gd name="connsiteY171-7390" fmla="*/ 3676 h 10000"/>
              <a:gd name="connsiteX172-7391" fmla="*/ 6390 w 10000"/>
              <a:gd name="connsiteY172-7392" fmla="*/ 3614 h 10000"/>
              <a:gd name="connsiteX173-7393" fmla="*/ 6304 w 10000"/>
              <a:gd name="connsiteY173-7394" fmla="*/ 3560 h 10000"/>
              <a:gd name="connsiteX174-7395" fmla="*/ 6212 w 10000"/>
              <a:gd name="connsiteY174-7396" fmla="*/ 3523 h 10000"/>
              <a:gd name="connsiteX175-7397" fmla="*/ 6115 w 10000"/>
              <a:gd name="connsiteY175-7398" fmla="*/ 3498 h 10000"/>
              <a:gd name="connsiteX176-7399" fmla="*/ 6064 w 10000"/>
              <a:gd name="connsiteY176-7400" fmla="*/ 3493 h 10000"/>
              <a:gd name="connsiteX177-7401" fmla="*/ 6039 w 10000"/>
              <a:gd name="connsiteY177-7402" fmla="*/ 3492 h 10000"/>
              <a:gd name="connsiteX178-7403" fmla="*/ 5986 w 10000"/>
              <a:gd name="connsiteY178-7404" fmla="*/ 3497 h 10000"/>
              <a:gd name="connsiteX179-7405" fmla="*/ 5934 w 10000"/>
              <a:gd name="connsiteY179-7406" fmla="*/ 3513 h 10000"/>
              <a:gd name="connsiteX180-7407" fmla="*/ 5884 w 10000"/>
              <a:gd name="connsiteY180-7408" fmla="*/ 3539 h 10000"/>
              <a:gd name="connsiteX181-7409" fmla="*/ 5837 w 10000"/>
              <a:gd name="connsiteY181-7410" fmla="*/ 3577 h 10000"/>
              <a:gd name="connsiteX182-7411" fmla="*/ 5796 w 10000"/>
              <a:gd name="connsiteY182-7412" fmla="*/ 3624 h 10000"/>
              <a:gd name="connsiteX183-7413" fmla="*/ 5763 w 10000"/>
              <a:gd name="connsiteY183-7414" fmla="*/ 3679 h 10000"/>
              <a:gd name="connsiteX184-7415" fmla="*/ 5738 w 10000"/>
              <a:gd name="connsiteY184-7416" fmla="*/ 3743 h 10000"/>
              <a:gd name="connsiteX185-7417" fmla="*/ 5729 w 10000"/>
              <a:gd name="connsiteY185-7418" fmla="*/ 3777 h 10000"/>
              <a:gd name="connsiteX186-7419" fmla="*/ 5725 w 10000"/>
              <a:gd name="connsiteY186-7420" fmla="*/ 3805 h 10000"/>
              <a:gd name="connsiteX187-7421" fmla="*/ 5719 w 10000"/>
              <a:gd name="connsiteY187-7422" fmla="*/ 3861 h 10000"/>
              <a:gd name="connsiteX188-7423" fmla="*/ 5724 w 10000"/>
              <a:gd name="connsiteY188-7424" fmla="*/ 3946 h 10000"/>
              <a:gd name="connsiteX189-7425" fmla="*/ 5745 w 10000"/>
              <a:gd name="connsiteY189-7426" fmla="*/ 4059 h 10000"/>
              <a:gd name="connsiteX190-7427" fmla="*/ 5786 w 10000"/>
              <a:gd name="connsiteY190-7428" fmla="*/ 4157 h 10000"/>
              <a:gd name="connsiteX191-7429" fmla="*/ 5811 w 10000"/>
              <a:gd name="connsiteY191-7430" fmla="*/ 4203 h 10000"/>
              <a:gd name="connsiteX192-7431" fmla="*/ 5860 w 10000"/>
              <a:gd name="connsiteY192-7432" fmla="*/ 4279 h 10000"/>
              <a:gd name="connsiteX193-7433" fmla="*/ 5960 w 10000"/>
              <a:gd name="connsiteY193-7434" fmla="*/ 4405 h 10000"/>
              <a:gd name="connsiteX194-7435" fmla="*/ 6061 w 10000"/>
              <a:gd name="connsiteY194-7436" fmla="*/ 4511 h 10000"/>
              <a:gd name="connsiteX195-7437" fmla="*/ 6167 w 10000"/>
              <a:gd name="connsiteY195-7438" fmla="*/ 4593 h 10000"/>
              <a:gd name="connsiteX196-7439" fmla="*/ 6272 w 10000"/>
              <a:gd name="connsiteY196-7440" fmla="*/ 4647 h 10000"/>
              <a:gd name="connsiteX197-7441" fmla="*/ 6380 w 10000"/>
              <a:gd name="connsiteY197-7442" fmla="*/ 4682 h 10000"/>
              <a:gd name="connsiteX198-7443" fmla="*/ 6488 w 10000"/>
              <a:gd name="connsiteY198-7444" fmla="*/ 4695 h 10000"/>
              <a:gd name="connsiteX199-7445" fmla="*/ 6596 w 10000"/>
              <a:gd name="connsiteY199-7446" fmla="*/ 4685 h 10000"/>
              <a:gd name="connsiteX200-7447" fmla="*/ 6703 w 10000"/>
              <a:gd name="connsiteY200-7448" fmla="*/ 4660 h 10000"/>
              <a:gd name="connsiteX201-7449" fmla="*/ 6810 w 10000"/>
              <a:gd name="connsiteY201-7450" fmla="*/ 4611 h 10000"/>
              <a:gd name="connsiteX202-7451" fmla="*/ 6915 w 10000"/>
              <a:gd name="connsiteY202-7452" fmla="*/ 4552 h 10000"/>
              <a:gd name="connsiteX203-7453" fmla="*/ 7018 w 10000"/>
              <a:gd name="connsiteY203-7454" fmla="*/ 4470 h 10000"/>
              <a:gd name="connsiteX204-7455" fmla="*/ 7116 w 10000"/>
              <a:gd name="connsiteY204-7456" fmla="*/ 4376 h 10000"/>
              <a:gd name="connsiteX205-7457" fmla="*/ 7213 w 10000"/>
              <a:gd name="connsiteY205-7458" fmla="*/ 4266 h 10000"/>
              <a:gd name="connsiteX206-7459" fmla="*/ 7306 w 10000"/>
              <a:gd name="connsiteY206-7460" fmla="*/ 4146 h 10000"/>
              <a:gd name="connsiteX207-7461" fmla="*/ 7391 w 10000"/>
              <a:gd name="connsiteY207-7462" fmla="*/ 4011 h 10000"/>
              <a:gd name="connsiteX208-7463" fmla="*/ 7433 w 10000"/>
              <a:gd name="connsiteY208-7464" fmla="*/ 3940 h 10000"/>
              <a:gd name="connsiteX209-7465" fmla="*/ 7506 w 10000"/>
              <a:gd name="connsiteY209-7466" fmla="*/ 3806 h 10000"/>
              <a:gd name="connsiteX210-7467" fmla="*/ 7640 w 10000"/>
              <a:gd name="connsiteY210-7468" fmla="*/ 3526 h 10000"/>
              <a:gd name="connsiteX211-7469" fmla="*/ 7754 w 10000"/>
              <a:gd name="connsiteY211-7470" fmla="*/ 3225 h 10000"/>
              <a:gd name="connsiteX212-7471" fmla="*/ 7825 w 10000"/>
              <a:gd name="connsiteY212-7472" fmla="*/ 2990 h 10000"/>
              <a:gd name="connsiteX213-7473" fmla="*/ 7868 w 10000"/>
              <a:gd name="connsiteY213-7474" fmla="*/ 2831 h 10000"/>
              <a:gd name="connsiteX214-7475" fmla="*/ 7900 w 10000"/>
              <a:gd name="connsiteY214-7476" fmla="*/ 2668 h 10000"/>
              <a:gd name="connsiteX215-7477" fmla="*/ 7931 w 10000"/>
              <a:gd name="connsiteY215-7478" fmla="*/ 2499 h 10000"/>
              <a:gd name="connsiteX216-7479" fmla="*/ 7952 w 10000"/>
              <a:gd name="connsiteY216-7480" fmla="*/ 2336 h 10000"/>
              <a:gd name="connsiteX217-7481" fmla="*/ 7965 w 10000"/>
              <a:gd name="connsiteY217-7482" fmla="*/ 2167 h 10000"/>
              <a:gd name="connsiteX218-7483" fmla="*/ 7973 w 10000"/>
              <a:gd name="connsiteY218-7484" fmla="*/ 1999 h 10000"/>
              <a:gd name="connsiteX219-7485" fmla="*/ 7971 w 10000"/>
              <a:gd name="connsiteY219-7486" fmla="*/ 1829 h 10000"/>
              <a:gd name="connsiteX220-7487" fmla="*/ 7963 w 10000"/>
              <a:gd name="connsiteY220-7488" fmla="*/ 1659 h 10000"/>
              <a:gd name="connsiteX221-7489" fmla="*/ 7949 w 10000"/>
              <a:gd name="connsiteY221-7490" fmla="*/ 1488 h 10000"/>
              <a:gd name="connsiteX222-7491" fmla="*/ 7937 w 10000"/>
              <a:gd name="connsiteY222-7492" fmla="*/ 1404 h 10000"/>
              <a:gd name="connsiteX223-7493" fmla="*/ 7916 w 10000"/>
              <a:gd name="connsiteY223-7494" fmla="*/ 1289 h 10000"/>
              <a:gd name="connsiteX224-7495" fmla="*/ 7892 w 10000"/>
              <a:gd name="connsiteY224-7496" fmla="*/ 1098 h 10000"/>
              <a:gd name="connsiteX225-7497" fmla="*/ 7883 w 10000"/>
              <a:gd name="connsiteY225-7498" fmla="*/ 969 h 10000"/>
              <a:gd name="connsiteX226-7499" fmla="*/ 7885 w 10000"/>
              <a:gd name="connsiteY226-7500" fmla="*/ 845 h 10000"/>
              <a:gd name="connsiteX227-7501" fmla="*/ 7903 w 10000"/>
              <a:gd name="connsiteY227-7502" fmla="*/ 727 h 10000"/>
              <a:gd name="connsiteX228-7503" fmla="*/ 7934 w 10000"/>
              <a:gd name="connsiteY228-7504" fmla="*/ 649 h 10000"/>
              <a:gd name="connsiteX229-7505" fmla="*/ 7958 w 10000"/>
              <a:gd name="connsiteY229-7506" fmla="*/ 601 h 10000"/>
              <a:gd name="connsiteX230-7507" fmla="*/ 7992 w 10000"/>
              <a:gd name="connsiteY230-7508" fmla="*/ 558 h 10000"/>
              <a:gd name="connsiteX231-7509" fmla="*/ 8030 w 10000"/>
              <a:gd name="connsiteY231-7510" fmla="*/ 522 h 10000"/>
              <a:gd name="connsiteX232-7511" fmla="*/ 8050 w 10000"/>
              <a:gd name="connsiteY232-7512" fmla="*/ 507 h 10000"/>
              <a:gd name="connsiteX233-7513" fmla="*/ 8088 w 10000"/>
              <a:gd name="connsiteY233-7514" fmla="*/ 485 h 10000"/>
              <a:gd name="connsiteX234-7515" fmla="*/ 8159 w 10000"/>
              <a:gd name="connsiteY234-7516" fmla="*/ 470 h 10000"/>
              <a:gd name="connsiteX235-7517" fmla="*/ 8229 w 10000"/>
              <a:gd name="connsiteY235-7518" fmla="*/ 479 h 10000"/>
              <a:gd name="connsiteX236-7519" fmla="*/ 8301 w 10000"/>
              <a:gd name="connsiteY236-7520" fmla="*/ 515 h 10000"/>
              <a:gd name="connsiteX237-7521" fmla="*/ 8370 w 10000"/>
              <a:gd name="connsiteY237-7522" fmla="*/ 564 h 10000"/>
              <a:gd name="connsiteX238-7523" fmla="*/ 8433 w 10000"/>
              <a:gd name="connsiteY238-7524" fmla="*/ 629 h 10000"/>
              <a:gd name="connsiteX239-7525" fmla="*/ 8490 w 10000"/>
              <a:gd name="connsiteY239-7526" fmla="*/ 704 h 10000"/>
              <a:gd name="connsiteX240-7527" fmla="*/ 8538 w 10000"/>
              <a:gd name="connsiteY240-7528" fmla="*/ 780 h 10000"/>
              <a:gd name="connsiteX241-7529" fmla="*/ 8559 w 10000"/>
              <a:gd name="connsiteY241-7530" fmla="*/ 818 h 10000"/>
              <a:gd name="connsiteX242-7531" fmla="*/ 8645 w 10000"/>
              <a:gd name="connsiteY242-7532" fmla="*/ 1003 h 10000"/>
              <a:gd name="connsiteX243-7533" fmla="*/ 8792 w 10000"/>
              <a:gd name="connsiteY243-7534" fmla="*/ 1307 h 10000"/>
              <a:gd name="connsiteX244-7535" fmla="*/ 8868 w 10000"/>
              <a:gd name="connsiteY244-7536" fmla="*/ 1441 h 10000"/>
              <a:gd name="connsiteX245-7537" fmla="*/ 8925 w 10000"/>
              <a:gd name="connsiteY245-7538" fmla="*/ 1521 h 10000"/>
              <a:gd name="connsiteX246-7539" fmla="*/ 8982 w 10000"/>
              <a:gd name="connsiteY246-7540" fmla="*/ 1592 h 10000"/>
              <a:gd name="connsiteX247-7541" fmla="*/ 9039 w 10000"/>
              <a:gd name="connsiteY247-7542" fmla="*/ 1642 h 10000"/>
              <a:gd name="connsiteX248-7543" fmla="*/ 9103 w 10000"/>
              <a:gd name="connsiteY248-7544" fmla="*/ 1676 h 10000"/>
              <a:gd name="connsiteX249-7545" fmla="*/ 9168 w 10000"/>
              <a:gd name="connsiteY249-7546" fmla="*/ 1690 h 10000"/>
              <a:gd name="connsiteX250-7547" fmla="*/ 9236 w 10000"/>
              <a:gd name="connsiteY250-7548" fmla="*/ 1681 h 10000"/>
              <a:gd name="connsiteX251-7549" fmla="*/ 9308 w 10000"/>
              <a:gd name="connsiteY251-7550" fmla="*/ 1647 h 10000"/>
              <a:gd name="connsiteX252-7551" fmla="*/ 9384 w 10000"/>
              <a:gd name="connsiteY252-7552" fmla="*/ 1583 h 10000"/>
              <a:gd name="connsiteX253-7553" fmla="*/ 9463 w 10000"/>
              <a:gd name="connsiteY253-7554" fmla="*/ 1486 h 10000"/>
              <a:gd name="connsiteX254-7555" fmla="*/ 9504 w 10000"/>
              <a:gd name="connsiteY254-7556" fmla="*/ 1425 h 10000"/>
              <a:gd name="connsiteX255-7557" fmla="*/ 9544 w 10000"/>
              <a:gd name="connsiteY255-7558" fmla="*/ 1356 h 10000"/>
              <a:gd name="connsiteX256-7559" fmla="*/ 9614 w 10000"/>
              <a:gd name="connsiteY256-7560" fmla="*/ 1210 h 10000"/>
              <a:gd name="connsiteX257-7561" fmla="*/ 9672 w 10000"/>
              <a:gd name="connsiteY257-7562" fmla="*/ 1047 h 10000"/>
              <a:gd name="connsiteX258-7563" fmla="*/ 9722 w 10000"/>
              <a:gd name="connsiteY258-7564" fmla="*/ 880 h 10000"/>
              <a:gd name="connsiteX259-7565" fmla="*/ 9743 w 10000"/>
              <a:gd name="connsiteY259-7566" fmla="*/ 796 h 10000"/>
              <a:gd name="connsiteX260-7567" fmla="*/ 9795 w 10000"/>
              <a:gd name="connsiteY260-7568" fmla="*/ 595 h 10000"/>
              <a:gd name="connsiteX261-7569" fmla="*/ 9884 w 10000"/>
              <a:gd name="connsiteY261-7570" fmla="*/ 283 h 10000"/>
              <a:gd name="connsiteX262-7571" fmla="*/ 9955 w 10000"/>
              <a:gd name="connsiteY262-7572" fmla="*/ 89 h 10000"/>
              <a:gd name="connsiteX263-7573" fmla="*/ 10000 w 10000"/>
              <a:gd name="connsiteY263-7574" fmla="*/ 0 h 10000"/>
              <a:gd name="connsiteX0-7575" fmla="*/ 905 w 10000"/>
              <a:gd name="connsiteY0-7576" fmla="*/ 9038 h 10000"/>
              <a:gd name="connsiteX1-7577" fmla="*/ 926 w 10000"/>
              <a:gd name="connsiteY1-7578" fmla="*/ 8920 h 10000"/>
              <a:gd name="connsiteX2-7579" fmla="*/ 942 w 10000"/>
              <a:gd name="connsiteY2-7580" fmla="*/ 8824 h 10000"/>
              <a:gd name="connsiteX3-7581" fmla="*/ 958 w 10000"/>
              <a:gd name="connsiteY3-7582" fmla="*/ 8630 h 10000"/>
              <a:gd name="connsiteX4-7583" fmla="*/ 961 w 10000"/>
              <a:gd name="connsiteY4-7584" fmla="*/ 8440 h 10000"/>
              <a:gd name="connsiteX5-7585" fmla="*/ 944 w 10000"/>
              <a:gd name="connsiteY5-7586" fmla="*/ 8247 h 10000"/>
              <a:gd name="connsiteX6-7587" fmla="*/ 912 w 10000"/>
              <a:gd name="connsiteY6-7588" fmla="*/ 8062 h 10000"/>
              <a:gd name="connsiteX7-7589" fmla="*/ 861 w 10000"/>
              <a:gd name="connsiteY7-7590" fmla="*/ 7883 h 10000"/>
              <a:gd name="connsiteX8-7591" fmla="*/ 795 w 10000"/>
              <a:gd name="connsiteY8-7592" fmla="*/ 7718 h 10000"/>
              <a:gd name="connsiteX9-7593" fmla="*/ 709 w 10000"/>
              <a:gd name="connsiteY9-7594" fmla="*/ 7561 h 10000"/>
              <a:gd name="connsiteX10-7595" fmla="*/ 657 w 10000"/>
              <a:gd name="connsiteY10-7596" fmla="*/ 7487 h 10000"/>
              <a:gd name="connsiteX11-7597" fmla="*/ 625 w 10000"/>
              <a:gd name="connsiteY11-7598" fmla="*/ 7446 h 10000"/>
              <a:gd name="connsiteX12-7599" fmla="*/ 557 w 10000"/>
              <a:gd name="connsiteY12-7600" fmla="*/ 7379 h 10000"/>
              <a:gd name="connsiteX13-7601" fmla="*/ 492 w 10000"/>
              <a:gd name="connsiteY13-7602" fmla="*/ 7330 h 10000"/>
              <a:gd name="connsiteX14-7603" fmla="*/ 427 w 10000"/>
              <a:gd name="connsiteY14-7604" fmla="*/ 7301 h 10000"/>
              <a:gd name="connsiteX15-7605" fmla="*/ 365 w 10000"/>
              <a:gd name="connsiteY15-7606" fmla="*/ 7290 h 10000"/>
              <a:gd name="connsiteX16-7607" fmla="*/ 304 w 10000"/>
              <a:gd name="connsiteY16-7608" fmla="*/ 7295 h 10000"/>
              <a:gd name="connsiteX17-7609" fmla="*/ 245 w 10000"/>
              <a:gd name="connsiteY17-7610" fmla="*/ 7315 h 10000"/>
              <a:gd name="connsiteX18-7611" fmla="*/ 191 w 10000"/>
              <a:gd name="connsiteY18-7612" fmla="*/ 7350 h 10000"/>
              <a:gd name="connsiteX19-7613" fmla="*/ 144 w 10000"/>
              <a:gd name="connsiteY19-7614" fmla="*/ 7397 h 10000"/>
              <a:gd name="connsiteX20-7615" fmla="*/ 101 w 10000"/>
              <a:gd name="connsiteY20-7616" fmla="*/ 7461 h 10000"/>
              <a:gd name="connsiteX21-7617" fmla="*/ 66 w 10000"/>
              <a:gd name="connsiteY21-7618" fmla="*/ 7537 h 10000"/>
              <a:gd name="connsiteX22-7619" fmla="*/ 35 w 10000"/>
              <a:gd name="connsiteY22-7620" fmla="*/ 7622 h 10000"/>
              <a:gd name="connsiteX23-7621" fmla="*/ 16 w 10000"/>
              <a:gd name="connsiteY23-7622" fmla="*/ 7718 h 10000"/>
              <a:gd name="connsiteX24-7623" fmla="*/ 3 w 10000"/>
              <a:gd name="connsiteY24-7624" fmla="*/ 7819 h 10000"/>
              <a:gd name="connsiteX25-7625" fmla="*/ 0 w 10000"/>
              <a:gd name="connsiteY25-7626" fmla="*/ 7929 h 10000"/>
              <a:gd name="connsiteX26-7627" fmla="*/ 7 w 10000"/>
              <a:gd name="connsiteY26-7628" fmla="*/ 8045 h 10000"/>
              <a:gd name="connsiteX27-7629" fmla="*/ 14 w 10000"/>
              <a:gd name="connsiteY27-7630" fmla="*/ 8104 h 10000"/>
              <a:gd name="connsiteX28-7631" fmla="*/ 29 w 10000"/>
              <a:gd name="connsiteY28-7632" fmla="*/ 8207 h 10000"/>
              <a:gd name="connsiteX29-7633" fmla="*/ 76 w 10000"/>
              <a:gd name="connsiteY29-7634" fmla="*/ 8401 h 10000"/>
              <a:gd name="connsiteX30-7635" fmla="*/ 138 w 10000"/>
              <a:gd name="connsiteY30-7636" fmla="*/ 8592 h 10000"/>
              <a:gd name="connsiteX31-7637" fmla="*/ 214 w 10000"/>
              <a:gd name="connsiteY31-7638" fmla="*/ 8773 h 10000"/>
              <a:gd name="connsiteX32-7639" fmla="*/ 304 w 10000"/>
              <a:gd name="connsiteY32-7640" fmla="*/ 8941 h 10000"/>
              <a:gd name="connsiteX33-7641" fmla="*/ 401 w 10000"/>
              <a:gd name="connsiteY33-7642" fmla="*/ 9100 h 10000"/>
              <a:gd name="connsiteX34-7643" fmla="*/ 510 w 10000"/>
              <a:gd name="connsiteY34-7644" fmla="*/ 9250 h 10000"/>
              <a:gd name="connsiteX35-7645" fmla="*/ 630 w 10000"/>
              <a:gd name="connsiteY35-7646" fmla="*/ 9389 h 10000"/>
              <a:gd name="connsiteX36-7647" fmla="*/ 754 w 10000"/>
              <a:gd name="connsiteY36-7648" fmla="*/ 9518 h 10000"/>
              <a:gd name="connsiteX37-7649" fmla="*/ 886 w 10000"/>
              <a:gd name="connsiteY37-7650" fmla="*/ 9628 h 10000"/>
              <a:gd name="connsiteX38-7651" fmla="*/ 1019 w 10000"/>
              <a:gd name="connsiteY38-7652" fmla="*/ 9727 h 10000"/>
              <a:gd name="connsiteX39-7653" fmla="*/ 1157 w 10000"/>
              <a:gd name="connsiteY39-7654" fmla="*/ 9813 h 10000"/>
              <a:gd name="connsiteX40-7655" fmla="*/ 1294 w 10000"/>
              <a:gd name="connsiteY40-7656" fmla="*/ 9884 h 10000"/>
              <a:gd name="connsiteX41-7657" fmla="*/ 1434 w 10000"/>
              <a:gd name="connsiteY41-7658" fmla="*/ 9939 h 10000"/>
              <a:gd name="connsiteX42-7659" fmla="*/ 1571 w 10000"/>
              <a:gd name="connsiteY42-7660" fmla="*/ 9975 h 10000"/>
              <a:gd name="connsiteX43-7661" fmla="*/ 1705 w 10000"/>
              <a:gd name="connsiteY43-7662" fmla="*/ 9999 h 10000"/>
              <a:gd name="connsiteX44-7663" fmla="*/ 1769 w 10000"/>
              <a:gd name="connsiteY44-7664" fmla="*/ 10000 h 10000"/>
              <a:gd name="connsiteX45-7665" fmla="*/ 1844 w 10000"/>
              <a:gd name="connsiteY45-7666" fmla="*/ 9999 h 10000"/>
              <a:gd name="connsiteX46-7667" fmla="*/ 1992 w 10000"/>
              <a:gd name="connsiteY46-7668" fmla="*/ 9974 h 10000"/>
              <a:gd name="connsiteX47-7669" fmla="*/ 2129 w 10000"/>
              <a:gd name="connsiteY47-7670" fmla="*/ 9923 h 10000"/>
              <a:gd name="connsiteX48-7671" fmla="*/ 2263 w 10000"/>
              <a:gd name="connsiteY48-7672" fmla="*/ 9844 h 10000"/>
              <a:gd name="connsiteX49-7673" fmla="*/ 2382 w 10000"/>
              <a:gd name="connsiteY49-7674" fmla="*/ 9741 h 10000"/>
              <a:gd name="connsiteX50-7675" fmla="*/ 2491 w 10000"/>
              <a:gd name="connsiteY50-7676" fmla="*/ 9606 h 10000"/>
              <a:gd name="connsiteX51-7677" fmla="*/ 2561 w 10000"/>
              <a:gd name="connsiteY51-7678" fmla="*/ 9490 h 10000"/>
              <a:gd name="connsiteX52-7679" fmla="*/ 2602 w 10000"/>
              <a:gd name="connsiteY52-7680" fmla="*/ 9404 h 10000"/>
              <a:gd name="connsiteX53-7681" fmla="*/ 2639 w 10000"/>
              <a:gd name="connsiteY53-7682" fmla="*/ 9312 h 10000"/>
              <a:gd name="connsiteX54-7683" fmla="*/ 2674 w 10000"/>
              <a:gd name="connsiteY54-7684" fmla="*/ 9213 h 10000"/>
              <a:gd name="connsiteX55-7685" fmla="*/ 2687 w 10000"/>
              <a:gd name="connsiteY55-7686" fmla="*/ 9159 h 10000"/>
              <a:gd name="connsiteX56-7687" fmla="*/ 2706 w 10000"/>
              <a:gd name="connsiteY56-7688" fmla="*/ 9076 h 10000"/>
              <a:gd name="connsiteX57-7689" fmla="*/ 2736 w 10000"/>
              <a:gd name="connsiteY57-7690" fmla="*/ 8911 h 10000"/>
              <a:gd name="connsiteX58-7691" fmla="*/ 2750 w 10000"/>
              <a:gd name="connsiteY58-7692" fmla="*/ 8757 h 10000"/>
              <a:gd name="connsiteX59-7693" fmla="*/ 2754 w 10000"/>
              <a:gd name="connsiteY59-7694" fmla="*/ 8606 h 10000"/>
              <a:gd name="connsiteX60-7695" fmla="*/ 2746 w 10000"/>
              <a:gd name="connsiteY60-7696" fmla="*/ 8462 h 10000"/>
              <a:gd name="connsiteX61-7697" fmla="*/ 2727 w 10000"/>
              <a:gd name="connsiteY61-7698" fmla="*/ 8322 h 10000"/>
              <a:gd name="connsiteX62-7699" fmla="*/ 2700 w 10000"/>
              <a:gd name="connsiteY62-7700" fmla="*/ 8183 h 10000"/>
              <a:gd name="connsiteX63-7701" fmla="*/ 2665 w 10000"/>
              <a:gd name="connsiteY63-7702" fmla="*/ 8051 h 10000"/>
              <a:gd name="connsiteX64-7703" fmla="*/ 2600 w 10000"/>
              <a:gd name="connsiteY64-7704" fmla="*/ 7855 h 10000"/>
              <a:gd name="connsiteX65-7705" fmla="*/ 2496 w 10000"/>
              <a:gd name="connsiteY65-7706" fmla="*/ 7598 h 10000"/>
              <a:gd name="connsiteX66-7707" fmla="*/ 2319 w 10000"/>
              <a:gd name="connsiteY66-7708" fmla="*/ 7218 h 10000"/>
              <a:gd name="connsiteX67-7709" fmla="*/ 2199 w 10000"/>
              <a:gd name="connsiteY67-7710" fmla="*/ 6951 h 10000"/>
              <a:gd name="connsiteX68-7711" fmla="*/ 2032 w 10000"/>
              <a:gd name="connsiteY68-7712" fmla="*/ 6592 h 10000"/>
              <a:gd name="connsiteX69-7713" fmla="*/ 1728 w 10000"/>
              <a:gd name="connsiteY69-7714" fmla="*/ 5935 h 10000"/>
              <a:gd name="connsiteX70-7715" fmla="*/ 1579 w 10000"/>
              <a:gd name="connsiteY70-7716" fmla="*/ 5579 h 10000"/>
              <a:gd name="connsiteX71-7717" fmla="*/ 1484 w 10000"/>
              <a:gd name="connsiteY71-7718" fmla="*/ 5336 h 10000"/>
              <a:gd name="connsiteX72-7719" fmla="*/ 1399 w 10000"/>
              <a:gd name="connsiteY72-7720" fmla="*/ 5090 h 10000"/>
              <a:gd name="connsiteX73-7721" fmla="*/ 1327 w 10000"/>
              <a:gd name="connsiteY73-7722" fmla="*/ 4843 h 10000"/>
              <a:gd name="connsiteX74-7723" fmla="*/ 1272 w 10000"/>
              <a:gd name="connsiteY74-7724" fmla="*/ 4593 h 10000"/>
              <a:gd name="connsiteX75-7725" fmla="*/ 1232 w 10000"/>
              <a:gd name="connsiteY75-7726" fmla="*/ 4346 h 10000"/>
              <a:gd name="connsiteX76-7727" fmla="*/ 1213 w 10000"/>
              <a:gd name="connsiteY76-7728" fmla="*/ 4105 h 10000"/>
              <a:gd name="connsiteX77-7729" fmla="*/ 1216 w 10000"/>
              <a:gd name="connsiteY77-7730" fmla="*/ 3926 h 10000"/>
              <a:gd name="connsiteX78-7731" fmla="*/ 1225 w 10000"/>
              <a:gd name="connsiteY78-7732" fmla="*/ 3812 h 10000"/>
              <a:gd name="connsiteX79-7733" fmla="*/ 1241 w 10000"/>
              <a:gd name="connsiteY79-7734" fmla="*/ 3697 h 10000"/>
              <a:gd name="connsiteX80-7735" fmla="*/ 1267 w 10000"/>
              <a:gd name="connsiteY80-7736" fmla="*/ 3586 h 10000"/>
              <a:gd name="connsiteX81-7737" fmla="*/ 1296 w 10000"/>
              <a:gd name="connsiteY81-7738" fmla="*/ 3474 h 10000"/>
              <a:gd name="connsiteX82-7739" fmla="*/ 1337 w 10000"/>
              <a:gd name="connsiteY82-7740" fmla="*/ 3368 h 10000"/>
              <a:gd name="connsiteX83-7741" fmla="*/ 1359 w 10000"/>
              <a:gd name="connsiteY83-7742" fmla="*/ 3317 h 10000"/>
              <a:gd name="connsiteX84-7743" fmla="*/ 1392 w 10000"/>
              <a:gd name="connsiteY84-7744" fmla="*/ 3243 h 10000"/>
              <a:gd name="connsiteX85-7745" fmla="*/ 1470 w 10000"/>
              <a:gd name="connsiteY85-7746" fmla="*/ 3119 h 10000"/>
              <a:gd name="connsiteX86-7747" fmla="*/ 1560 w 10000"/>
              <a:gd name="connsiteY86-7748" fmla="*/ 3008 h 10000"/>
              <a:gd name="connsiteX87-7749" fmla="*/ 1657 w 10000"/>
              <a:gd name="connsiteY87-7750" fmla="*/ 2919 h 10000"/>
              <a:gd name="connsiteX88-7751" fmla="*/ 1762 w 10000"/>
              <a:gd name="connsiteY88-7752" fmla="*/ 2844 h 10000"/>
              <a:gd name="connsiteX89-7753" fmla="*/ 1874 w 10000"/>
              <a:gd name="connsiteY89-7754" fmla="*/ 2783 h 10000"/>
              <a:gd name="connsiteX90-7755" fmla="*/ 1992 w 10000"/>
              <a:gd name="connsiteY90-7756" fmla="*/ 2742 h 10000"/>
              <a:gd name="connsiteX91-7757" fmla="*/ 2110 w 10000"/>
              <a:gd name="connsiteY91-7758" fmla="*/ 2711 h 10000"/>
              <a:gd name="connsiteX92-7759" fmla="*/ 2234 w 10000"/>
              <a:gd name="connsiteY92-7760" fmla="*/ 2694 h 10000"/>
              <a:gd name="connsiteX93-7761" fmla="*/ 2359 w 10000"/>
              <a:gd name="connsiteY93-7762" fmla="*/ 2689 h 10000"/>
              <a:gd name="connsiteX94-7763" fmla="*/ 2485 w 10000"/>
              <a:gd name="connsiteY94-7764" fmla="*/ 2695 h 10000"/>
              <a:gd name="connsiteX95-7765" fmla="*/ 2607 w 10000"/>
              <a:gd name="connsiteY95-7766" fmla="*/ 2713 h 10000"/>
              <a:gd name="connsiteX96-7767" fmla="*/ 2727 w 10000"/>
              <a:gd name="connsiteY96-7768" fmla="*/ 2742 h 10000"/>
              <a:gd name="connsiteX97-7769" fmla="*/ 2844 w 10000"/>
              <a:gd name="connsiteY97-7770" fmla="*/ 2777 h 10000"/>
              <a:gd name="connsiteX98-7771" fmla="*/ 2957 w 10000"/>
              <a:gd name="connsiteY98-7772" fmla="*/ 2822 h 10000"/>
              <a:gd name="connsiteX99-7773" fmla="*/ 3061 w 10000"/>
              <a:gd name="connsiteY99-7774" fmla="*/ 2876 h 10000"/>
              <a:gd name="connsiteX100-7775" fmla="*/ 3113 w 10000"/>
              <a:gd name="connsiteY100-7776" fmla="*/ 2905 h 10000"/>
              <a:gd name="connsiteX101-7777" fmla="*/ 3168 w 10000"/>
              <a:gd name="connsiteY101-7778" fmla="*/ 2939 h 10000"/>
              <a:gd name="connsiteX102-7779" fmla="*/ 3282 w 10000"/>
              <a:gd name="connsiteY102-7780" fmla="*/ 3020 h 10000"/>
              <a:gd name="connsiteX103-7781" fmla="*/ 3389 w 10000"/>
              <a:gd name="connsiteY103-7782" fmla="*/ 3108 h 10000"/>
              <a:gd name="connsiteX104-7783" fmla="*/ 3495 w 10000"/>
              <a:gd name="connsiteY104-7784" fmla="*/ 3203 h 10000"/>
              <a:gd name="connsiteX105-7785" fmla="*/ 3648 w 10000"/>
              <a:gd name="connsiteY105-7786" fmla="*/ 3364 h 10000"/>
              <a:gd name="connsiteX106-7787" fmla="*/ 3842 w 10000"/>
              <a:gd name="connsiteY106-7788" fmla="*/ 3602 h 10000"/>
              <a:gd name="connsiteX107-7789" fmla="*/ 4016 w 10000"/>
              <a:gd name="connsiteY107-7790" fmla="*/ 3864 h 10000"/>
              <a:gd name="connsiteX108-7791" fmla="*/ 4176 w 10000"/>
              <a:gd name="connsiteY108-7792" fmla="*/ 4148 h 10000"/>
              <a:gd name="connsiteX109-7793" fmla="*/ 4321 w 10000"/>
              <a:gd name="connsiteY109-7794" fmla="*/ 4450 h 10000"/>
              <a:gd name="connsiteX110-7795" fmla="*/ 4442 w 10000"/>
              <a:gd name="connsiteY110-7796" fmla="*/ 4763 h 10000"/>
              <a:gd name="connsiteX111-7797" fmla="*/ 4494 w 10000"/>
              <a:gd name="connsiteY111-7798" fmla="*/ 4928 h 10000"/>
              <a:gd name="connsiteX112-7799" fmla="*/ 4534 w 10000"/>
              <a:gd name="connsiteY112-7800" fmla="*/ 5048 h 10000"/>
              <a:gd name="connsiteX113-7801" fmla="*/ 4599 w 10000"/>
              <a:gd name="connsiteY113-7802" fmla="*/ 5296 h 10000"/>
              <a:gd name="connsiteX114-7803" fmla="*/ 4653 w 10000"/>
              <a:gd name="connsiteY114-7804" fmla="*/ 5547 h 10000"/>
              <a:gd name="connsiteX115-7805" fmla="*/ 4697 w 10000"/>
              <a:gd name="connsiteY115-7806" fmla="*/ 5800 h 10000"/>
              <a:gd name="connsiteX116-7807" fmla="*/ 4756 w 10000"/>
              <a:gd name="connsiteY116-7808" fmla="*/ 6184 h 10000"/>
              <a:gd name="connsiteX117-7809" fmla="*/ 4829 w 10000"/>
              <a:gd name="connsiteY117-7810" fmla="*/ 6698 h 10000"/>
              <a:gd name="connsiteX118-7811" fmla="*/ 4888 w 10000"/>
              <a:gd name="connsiteY118-7812" fmla="*/ 7078 h 10000"/>
              <a:gd name="connsiteX119-7813" fmla="*/ 4933 w 10000"/>
              <a:gd name="connsiteY119-7814" fmla="*/ 7328 h 10000"/>
              <a:gd name="connsiteX120-7815" fmla="*/ 4988 w 10000"/>
              <a:gd name="connsiteY120-7816" fmla="*/ 7573 h 10000"/>
              <a:gd name="connsiteX121-7817" fmla="*/ 5052 w 10000"/>
              <a:gd name="connsiteY121-7818" fmla="*/ 7816 h 10000"/>
              <a:gd name="connsiteX122-7819" fmla="*/ 5128 w 10000"/>
              <a:gd name="connsiteY122-7820" fmla="*/ 8050 h 10000"/>
              <a:gd name="connsiteX123-7821" fmla="*/ 5218 w 10000"/>
              <a:gd name="connsiteY123-7822" fmla="*/ 8273 h 10000"/>
              <a:gd name="connsiteX124-7823" fmla="*/ 5328 w 10000"/>
              <a:gd name="connsiteY124-7824" fmla="*/ 8493 h 10000"/>
              <a:gd name="connsiteX125-7825" fmla="*/ 5455 w 10000"/>
              <a:gd name="connsiteY125-7826" fmla="*/ 8701 h 10000"/>
              <a:gd name="connsiteX126-7827" fmla="*/ 5527 w 10000"/>
              <a:gd name="connsiteY126-7828" fmla="*/ 8800 h 10000"/>
              <a:gd name="connsiteX127-7829" fmla="*/ 5558 w 10000"/>
              <a:gd name="connsiteY127-7830" fmla="*/ 8842 h 10000"/>
              <a:gd name="connsiteX128-7831" fmla="*/ 5626 w 10000"/>
              <a:gd name="connsiteY128-7832" fmla="*/ 8916 h 10000"/>
              <a:gd name="connsiteX129-7833" fmla="*/ 5693 w 10000"/>
              <a:gd name="connsiteY129-7834" fmla="*/ 8981 h 10000"/>
              <a:gd name="connsiteX130-7835" fmla="*/ 5762 w 10000"/>
              <a:gd name="connsiteY130-7836" fmla="*/ 9037 h 10000"/>
              <a:gd name="connsiteX131-7837" fmla="*/ 5830 w 10000"/>
              <a:gd name="connsiteY131-7838" fmla="*/ 9079 h 10000"/>
              <a:gd name="connsiteX132-7839" fmla="*/ 5901 w 10000"/>
              <a:gd name="connsiteY132-7840" fmla="*/ 9111 h 10000"/>
              <a:gd name="connsiteX133-7841" fmla="*/ 5971 w 10000"/>
              <a:gd name="connsiteY133-7842" fmla="*/ 9135 h 10000"/>
              <a:gd name="connsiteX134-7843" fmla="*/ 6043 w 10000"/>
              <a:gd name="connsiteY134-7844" fmla="*/ 9148 h 10000"/>
              <a:gd name="connsiteX135-7845" fmla="*/ 6114 w 10000"/>
              <a:gd name="connsiteY135-7846" fmla="*/ 9148 h 10000"/>
              <a:gd name="connsiteX136-7847" fmla="*/ 6185 w 10000"/>
              <a:gd name="connsiteY136-7848" fmla="*/ 9139 h 10000"/>
              <a:gd name="connsiteX137-7849" fmla="*/ 6256 w 10000"/>
              <a:gd name="connsiteY137-7850" fmla="*/ 9117 h 10000"/>
              <a:gd name="connsiteX138-7851" fmla="*/ 6326 w 10000"/>
              <a:gd name="connsiteY138-7852" fmla="*/ 9087 h 10000"/>
              <a:gd name="connsiteX139-7853" fmla="*/ 6397 w 10000"/>
              <a:gd name="connsiteY139-7854" fmla="*/ 9050 h 10000"/>
              <a:gd name="connsiteX140-7855" fmla="*/ 6466 w 10000"/>
              <a:gd name="connsiteY140-7856" fmla="*/ 8995 h 10000"/>
              <a:gd name="connsiteX141-7857" fmla="*/ 6535 w 10000"/>
              <a:gd name="connsiteY141-7858" fmla="*/ 8934 h 10000"/>
              <a:gd name="connsiteX142-7859" fmla="*/ 6603 w 10000"/>
              <a:gd name="connsiteY142-7860" fmla="*/ 8861 h 10000"/>
              <a:gd name="connsiteX143-7861" fmla="*/ 6637 w 10000"/>
              <a:gd name="connsiteY143-7862" fmla="*/ 8820 h 10000"/>
              <a:gd name="connsiteX144-7863" fmla="*/ 6667 w 10000"/>
              <a:gd name="connsiteY144-7864" fmla="*/ 8783 h 10000"/>
              <a:gd name="connsiteX145-7865" fmla="*/ 6721 w 10000"/>
              <a:gd name="connsiteY145-7866" fmla="*/ 8704 h 10000"/>
              <a:gd name="connsiteX146-7867" fmla="*/ 6766 w 10000"/>
              <a:gd name="connsiteY146-7868" fmla="*/ 8618 h 10000"/>
              <a:gd name="connsiteX147-7869" fmla="*/ 6805 w 10000"/>
              <a:gd name="connsiteY147-7870" fmla="*/ 8531 h 10000"/>
              <a:gd name="connsiteX148-7871" fmla="*/ 6853 w 10000"/>
              <a:gd name="connsiteY148-7872" fmla="*/ 8393 h 10000"/>
              <a:gd name="connsiteX149-7873" fmla="*/ 6901 w 10000"/>
              <a:gd name="connsiteY149-7874" fmla="*/ 8201 h 10000"/>
              <a:gd name="connsiteX150-7875" fmla="*/ 6931 w 10000"/>
              <a:gd name="connsiteY150-7876" fmla="*/ 8001 h 10000"/>
              <a:gd name="connsiteX151-7877" fmla="*/ 6950 w 10000"/>
              <a:gd name="connsiteY151-7878" fmla="*/ 7793 h 10000"/>
              <a:gd name="connsiteX152-7879" fmla="*/ 6966 w 10000"/>
              <a:gd name="connsiteY152-7880" fmla="*/ 7476 h 10000"/>
              <a:gd name="connsiteX153-7881" fmla="*/ 6974 w 10000"/>
              <a:gd name="connsiteY153-7882" fmla="*/ 7264 h 10000"/>
              <a:gd name="connsiteX154-7883" fmla="*/ 6987 w 10000"/>
              <a:gd name="connsiteY154-7884" fmla="*/ 6979 h 10000"/>
              <a:gd name="connsiteX155-7885" fmla="*/ 7001 w 10000"/>
              <a:gd name="connsiteY155-7886" fmla="*/ 6405 h 10000"/>
              <a:gd name="connsiteX156-7887" fmla="*/ 7001 w 10000"/>
              <a:gd name="connsiteY156-7888" fmla="*/ 5829 h 10000"/>
              <a:gd name="connsiteX157-7889" fmla="*/ 6990 w 10000"/>
              <a:gd name="connsiteY157-7890" fmla="*/ 5256 h 10000"/>
              <a:gd name="connsiteX158-7891" fmla="*/ 6981 w 10000"/>
              <a:gd name="connsiteY158-7892" fmla="*/ 4969 h 10000"/>
              <a:gd name="connsiteX159-7893" fmla="*/ 6978 w 10000"/>
              <a:gd name="connsiteY159-7894" fmla="*/ 4903 h 10000"/>
              <a:gd name="connsiteX160-7895" fmla="*/ 6965 w 10000"/>
              <a:gd name="connsiteY160-7896" fmla="*/ 4763 h 10000"/>
              <a:gd name="connsiteX161-7897" fmla="*/ 6946 w 10000"/>
              <a:gd name="connsiteY161-7898" fmla="*/ 4630 h 10000"/>
              <a:gd name="connsiteX162-7899" fmla="*/ 6916 w 10000"/>
              <a:gd name="connsiteY162-7900" fmla="*/ 4501 h 10000"/>
              <a:gd name="connsiteX163-7901" fmla="*/ 6885 w 10000"/>
              <a:gd name="connsiteY163-7902" fmla="*/ 4375 h 10000"/>
              <a:gd name="connsiteX164-7903" fmla="*/ 6844 w 10000"/>
              <a:gd name="connsiteY164-7904" fmla="*/ 4253 h 10000"/>
              <a:gd name="connsiteX165-7905" fmla="*/ 6796 w 10000"/>
              <a:gd name="connsiteY165-7906" fmla="*/ 4136 h 10000"/>
              <a:gd name="connsiteX166-7907" fmla="*/ 6744 w 10000"/>
              <a:gd name="connsiteY166-7908" fmla="*/ 4027 h 10000"/>
              <a:gd name="connsiteX167-7909" fmla="*/ 6684 w 10000"/>
              <a:gd name="connsiteY167-7910" fmla="*/ 3926 h 10000"/>
              <a:gd name="connsiteX168-7911" fmla="*/ 6619 w 10000"/>
              <a:gd name="connsiteY168-7912" fmla="*/ 3835 h 10000"/>
              <a:gd name="connsiteX169-7913" fmla="*/ 6547 w 10000"/>
              <a:gd name="connsiteY169-7914" fmla="*/ 3751 h 10000"/>
              <a:gd name="connsiteX170-7915" fmla="*/ 6470 w 10000"/>
              <a:gd name="connsiteY170-7916" fmla="*/ 3676 h 10000"/>
              <a:gd name="connsiteX171-7917" fmla="*/ 6390 w 10000"/>
              <a:gd name="connsiteY171-7918" fmla="*/ 3614 h 10000"/>
              <a:gd name="connsiteX172-7919" fmla="*/ 6304 w 10000"/>
              <a:gd name="connsiteY172-7920" fmla="*/ 3560 h 10000"/>
              <a:gd name="connsiteX173-7921" fmla="*/ 6212 w 10000"/>
              <a:gd name="connsiteY173-7922" fmla="*/ 3523 h 10000"/>
              <a:gd name="connsiteX174-7923" fmla="*/ 6115 w 10000"/>
              <a:gd name="connsiteY174-7924" fmla="*/ 3498 h 10000"/>
              <a:gd name="connsiteX175-7925" fmla="*/ 6064 w 10000"/>
              <a:gd name="connsiteY175-7926" fmla="*/ 3493 h 10000"/>
              <a:gd name="connsiteX176-7927" fmla="*/ 6039 w 10000"/>
              <a:gd name="connsiteY176-7928" fmla="*/ 3492 h 10000"/>
              <a:gd name="connsiteX177-7929" fmla="*/ 5986 w 10000"/>
              <a:gd name="connsiteY177-7930" fmla="*/ 3497 h 10000"/>
              <a:gd name="connsiteX178-7931" fmla="*/ 5934 w 10000"/>
              <a:gd name="connsiteY178-7932" fmla="*/ 3513 h 10000"/>
              <a:gd name="connsiteX179-7933" fmla="*/ 5884 w 10000"/>
              <a:gd name="connsiteY179-7934" fmla="*/ 3539 h 10000"/>
              <a:gd name="connsiteX180-7935" fmla="*/ 5837 w 10000"/>
              <a:gd name="connsiteY180-7936" fmla="*/ 3577 h 10000"/>
              <a:gd name="connsiteX181-7937" fmla="*/ 5796 w 10000"/>
              <a:gd name="connsiteY181-7938" fmla="*/ 3624 h 10000"/>
              <a:gd name="connsiteX182-7939" fmla="*/ 5763 w 10000"/>
              <a:gd name="connsiteY182-7940" fmla="*/ 3679 h 10000"/>
              <a:gd name="connsiteX183-7941" fmla="*/ 5738 w 10000"/>
              <a:gd name="connsiteY183-7942" fmla="*/ 3743 h 10000"/>
              <a:gd name="connsiteX184-7943" fmla="*/ 5729 w 10000"/>
              <a:gd name="connsiteY184-7944" fmla="*/ 3777 h 10000"/>
              <a:gd name="connsiteX185-7945" fmla="*/ 5725 w 10000"/>
              <a:gd name="connsiteY185-7946" fmla="*/ 3805 h 10000"/>
              <a:gd name="connsiteX186-7947" fmla="*/ 5719 w 10000"/>
              <a:gd name="connsiteY186-7948" fmla="*/ 3861 h 10000"/>
              <a:gd name="connsiteX187-7949" fmla="*/ 5724 w 10000"/>
              <a:gd name="connsiteY187-7950" fmla="*/ 3946 h 10000"/>
              <a:gd name="connsiteX188-7951" fmla="*/ 5745 w 10000"/>
              <a:gd name="connsiteY188-7952" fmla="*/ 4059 h 10000"/>
              <a:gd name="connsiteX189-7953" fmla="*/ 5786 w 10000"/>
              <a:gd name="connsiteY189-7954" fmla="*/ 4157 h 10000"/>
              <a:gd name="connsiteX190-7955" fmla="*/ 5811 w 10000"/>
              <a:gd name="connsiteY190-7956" fmla="*/ 4203 h 10000"/>
              <a:gd name="connsiteX191-7957" fmla="*/ 5860 w 10000"/>
              <a:gd name="connsiteY191-7958" fmla="*/ 4279 h 10000"/>
              <a:gd name="connsiteX192-7959" fmla="*/ 5960 w 10000"/>
              <a:gd name="connsiteY192-7960" fmla="*/ 4405 h 10000"/>
              <a:gd name="connsiteX193-7961" fmla="*/ 6061 w 10000"/>
              <a:gd name="connsiteY193-7962" fmla="*/ 4511 h 10000"/>
              <a:gd name="connsiteX194-7963" fmla="*/ 6167 w 10000"/>
              <a:gd name="connsiteY194-7964" fmla="*/ 4593 h 10000"/>
              <a:gd name="connsiteX195-7965" fmla="*/ 6272 w 10000"/>
              <a:gd name="connsiteY195-7966" fmla="*/ 4647 h 10000"/>
              <a:gd name="connsiteX196-7967" fmla="*/ 6380 w 10000"/>
              <a:gd name="connsiteY196-7968" fmla="*/ 4682 h 10000"/>
              <a:gd name="connsiteX197-7969" fmla="*/ 6488 w 10000"/>
              <a:gd name="connsiteY197-7970" fmla="*/ 4695 h 10000"/>
              <a:gd name="connsiteX198-7971" fmla="*/ 6596 w 10000"/>
              <a:gd name="connsiteY198-7972" fmla="*/ 4685 h 10000"/>
              <a:gd name="connsiteX199-7973" fmla="*/ 6703 w 10000"/>
              <a:gd name="connsiteY199-7974" fmla="*/ 4660 h 10000"/>
              <a:gd name="connsiteX200-7975" fmla="*/ 6810 w 10000"/>
              <a:gd name="connsiteY200-7976" fmla="*/ 4611 h 10000"/>
              <a:gd name="connsiteX201-7977" fmla="*/ 6915 w 10000"/>
              <a:gd name="connsiteY201-7978" fmla="*/ 4552 h 10000"/>
              <a:gd name="connsiteX202-7979" fmla="*/ 7018 w 10000"/>
              <a:gd name="connsiteY202-7980" fmla="*/ 4470 h 10000"/>
              <a:gd name="connsiteX203-7981" fmla="*/ 7116 w 10000"/>
              <a:gd name="connsiteY203-7982" fmla="*/ 4376 h 10000"/>
              <a:gd name="connsiteX204-7983" fmla="*/ 7213 w 10000"/>
              <a:gd name="connsiteY204-7984" fmla="*/ 4266 h 10000"/>
              <a:gd name="connsiteX205-7985" fmla="*/ 7306 w 10000"/>
              <a:gd name="connsiteY205-7986" fmla="*/ 4146 h 10000"/>
              <a:gd name="connsiteX206-7987" fmla="*/ 7391 w 10000"/>
              <a:gd name="connsiteY206-7988" fmla="*/ 4011 h 10000"/>
              <a:gd name="connsiteX207-7989" fmla="*/ 7433 w 10000"/>
              <a:gd name="connsiteY207-7990" fmla="*/ 3940 h 10000"/>
              <a:gd name="connsiteX208-7991" fmla="*/ 7506 w 10000"/>
              <a:gd name="connsiteY208-7992" fmla="*/ 3806 h 10000"/>
              <a:gd name="connsiteX209-7993" fmla="*/ 7640 w 10000"/>
              <a:gd name="connsiteY209-7994" fmla="*/ 3526 h 10000"/>
              <a:gd name="connsiteX210-7995" fmla="*/ 7754 w 10000"/>
              <a:gd name="connsiteY210-7996" fmla="*/ 3225 h 10000"/>
              <a:gd name="connsiteX211-7997" fmla="*/ 7825 w 10000"/>
              <a:gd name="connsiteY211-7998" fmla="*/ 2990 h 10000"/>
              <a:gd name="connsiteX212-7999" fmla="*/ 7868 w 10000"/>
              <a:gd name="connsiteY212-8000" fmla="*/ 2831 h 10000"/>
              <a:gd name="connsiteX213-8001" fmla="*/ 7900 w 10000"/>
              <a:gd name="connsiteY213-8002" fmla="*/ 2668 h 10000"/>
              <a:gd name="connsiteX214-8003" fmla="*/ 7931 w 10000"/>
              <a:gd name="connsiteY214-8004" fmla="*/ 2499 h 10000"/>
              <a:gd name="connsiteX215-8005" fmla="*/ 7952 w 10000"/>
              <a:gd name="connsiteY215-8006" fmla="*/ 2336 h 10000"/>
              <a:gd name="connsiteX216-8007" fmla="*/ 7965 w 10000"/>
              <a:gd name="connsiteY216-8008" fmla="*/ 2167 h 10000"/>
              <a:gd name="connsiteX217-8009" fmla="*/ 7973 w 10000"/>
              <a:gd name="connsiteY217-8010" fmla="*/ 1999 h 10000"/>
              <a:gd name="connsiteX218-8011" fmla="*/ 7971 w 10000"/>
              <a:gd name="connsiteY218-8012" fmla="*/ 1829 h 10000"/>
              <a:gd name="connsiteX219-8013" fmla="*/ 7963 w 10000"/>
              <a:gd name="connsiteY219-8014" fmla="*/ 1659 h 10000"/>
              <a:gd name="connsiteX220-8015" fmla="*/ 7949 w 10000"/>
              <a:gd name="connsiteY220-8016" fmla="*/ 1488 h 10000"/>
              <a:gd name="connsiteX221-8017" fmla="*/ 7937 w 10000"/>
              <a:gd name="connsiteY221-8018" fmla="*/ 1404 h 10000"/>
              <a:gd name="connsiteX222-8019" fmla="*/ 7916 w 10000"/>
              <a:gd name="connsiteY222-8020" fmla="*/ 1289 h 10000"/>
              <a:gd name="connsiteX223-8021" fmla="*/ 7892 w 10000"/>
              <a:gd name="connsiteY223-8022" fmla="*/ 1098 h 10000"/>
              <a:gd name="connsiteX224-8023" fmla="*/ 7883 w 10000"/>
              <a:gd name="connsiteY224-8024" fmla="*/ 969 h 10000"/>
              <a:gd name="connsiteX225-8025" fmla="*/ 7885 w 10000"/>
              <a:gd name="connsiteY225-8026" fmla="*/ 845 h 10000"/>
              <a:gd name="connsiteX226-8027" fmla="*/ 7903 w 10000"/>
              <a:gd name="connsiteY226-8028" fmla="*/ 727 h 10000"/>
              <a:gd name="connsiteX227-8029" fmla="*/ 7934 w 10000"/>
              <a:gd name="connsiteY227-8030" fmla="*/ 649 h 10000"/>
              <a:gd name="connsiteX228-8031" fmla="*/ 7958 w 10000"/>
              <a:gd name="connsiteY228-8032" fmla="*/ 601 h 10000"/>
              <a:gd name="connsiteX229-8033" fmla="*/ 7992 w 10000"/>
              <a:gd name="connsiteY229-8034" fmla="*/ 558 h 10000"/>
              <a:gd name="connsiteX230-8035" fmla="*/ 8030 w 10000"/>
              <a:gd name="connsiteY230-8036" fmla="*/ 522 h 10000"/>
              <a:gd name="connsiteX231-8037" fmla="*/ 8050 w 10000"/>
              <a:gd name="connsiteY231-8038" fmla="*/ 507 h 10000"/>
              <a:gd name="connsiteX232-8039" fmla="*/ 8088 w 10000"/>
              <a:gd name="connsiteY232-8040" fmla="*/ 485 h 10000"/>
              <a:gd name="connsiteX233-8041" fmla="*/ 8159 w 10000"/>
              <a:gd name="connsiteY233-8042" fmla="*/ 470 h 10000"/>
              <a:gd name="connsiteX234-8043" fmla="*/ 8229 w 10000"/>
              <a:gd name="connsiteY234-8044" fmla="*/ 479 h 10000"/>
              <a:gd name="connsiteX235-8045" fmla="*/ 8301 w 10000"/>
              <a:gd name="connsiteY235-8046" fmla="*/ 515 h 10000"/>
              <a:gd name="connsiteX236-8047" fmla="*/ 8370 w 10000"/>
              <a:gd name="connsiteY236-8048" fmla="*/ 564 h 10000"/>
              <a:gd name="connsiteX237-8049" fmla="*/ 8433 w 10000"/>
              <a:gd name="connsiteY237-8050" fmla="*/ 629 h 10000"/>
              <a:gd name="connsiteX238-8051" fmla="*/ 8490 w 10000"/>
              <a:gd name="connsiteY238-8052" fmla="*/ 704 h 10000"/>
              <a:gd name="connsiteX239-8053" fmla="*/ 8538 w 10000"/>
              <a:gd name="connsiteY239-8054" fmla="*/ 780 h 10000"/>
              <a:gd name="connsiteX240-8055" fmla="*/ 8559 w 10000"/>
              <a:gd name="connsiteY240-8056" fmla="*/ 818 h 10000"/>
              <a:gd name="connsiteX241-8057" fmla="*/ 8645 w 10000"/>
              <a:gd name="connsiteY241-8058" fmla="*/ 1003 h 10000"/>
              <a:gd name="connsiteX242-8059" fmla="*/ 8792 w 10000"/>
              <a:gd name="connsiteY242-8060" fmla="*/ 1307 h 10000"/>
              <a:gd name="connsiteX243-8061" fmla="*/ 8868 w 10000"/>
              <a:gd name="connsiteY243-8062" fmla="*/ 1441 h 10000"/>
              <a:gd name="connsiteX244-8063" fmla="*/ 8925 w 10000"/>
              <a:gd name="connsiteY244-8064" fmla="*/ 1521 h 10000"/>
              <a:gd name="connsiteX245-8065" fmla="*/ 8982 w 10000"/>
              <a:gd name="connsiteY245-8066" fmla="*/ 1592 h 10000"/>
              <a:gd name="connsiteX246-8067" fmla="*/ 9039 w 10000"/>
              <a:gd name="connsiteY246-8068" fmla="*/ 1642 h 10000"/>
              <a:gd name="connsiteX247-8069" fmla="*/ 9103 w 10000"/>
              <a:gd name="connsiteY247-8070" fmla="*/ 1676 h 10000"/>
              <a:gd name="connsiteX248-8071" fmla="*/ 9168 w 10000"/>
              <a:gd name="connsiteY248-8072" fmla="*/ 1690 h 10000"/>
              <a:gd name="connsiteX249-8073" fmla="*/ 9236 w 10000"/>
              <a:gd name="connsiteY249-8074" fmla="*/ 1681 h 10000"/>
              <a:gd name="connsiteX250-8075" fmla="*/ 9308 w 10000"/>
              <a:gd name="connsiteY250-8076" fmla="*/ 1647 h 10000"/>
              <a:gd name="connsiteX251-8077" fmla="*/ 9384 w 10000"/>
              <a:gd name="connsiteY251-8078" fmla="*/ 1583 h 10000"/>
              <a:gd name="connsiteX252-8079" fmla="*/ 9463 w 10000"/>
              <a:gd name="connsiteY252-8080" fmla="*/ 1486 h 10000"/>
              <a:gd name="connsiteX253-8081" fmla="*/ 9504 w 10000"/>
              <a:gd name="connsiteY253-8082" fmla="*/ 1425 h 10000"/>
              <a:gd name="connsiteX254-8083" fmla="*/ 9544 w 10000"/>
              <a:gd name="connsiteY254-8084" fmla="*/ 1356 h 10000"/>
              <a:gd name="connsiteX255-8085" fmla="*/ 9614 w 10000"/>
              <a:gd name="connsiteY255-8086" fmla="*/ 1210 h 10000"/>
              <a:gd name="connsiteX256-8087" fmla="*/ 9672 w 10000"/>
              <a:gd name="connsiteY256-8088" fmla="*/ 1047 h 10000"/>
              <a:gd name="connsiteX257-8089" fmla="*/ 9722 w 10000"/>
              <a:gd name="connsiteY257-8090" fmla="*/ 880 h 10000"/>
              <a:gd name="connsiteX258-8091" fmla="*/ 9743 w 10000"/>
              <a:gd name="connsiteY258-8092" fmla="*/ 796 h 10000"/>
              <a:gd name="connsiteX259-8093" fmla="*/ 9795 w 10000"/>
              <a:gd name="connsiteY259-8094" fmla="*/ 595 h 10000"/>
              <a:gd name="connsiteX260-8095" fmla="*/ 9884 w 10000"/>
              <a:gd name="connsiteY260-8096" fmla="*/ 283 h 10000"/>
              <a:gd name="connsiteX261-8097" fmla="*/ 9955 w 10000"/>
              <a:gd name="connsiteY261-8098" fmla="*/ 89 h 10000"/>
              <a:gd name="connsiteX262-8099" fmla="*/ 10000 w 10000"/>
              <a:gd name="connsiteY262-810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138807" y="1716154"/>
            <a:ext cx="1591056" cy="905257"/>
            <a:chOff x="10138807" y="1716154"/>
            <a:chExt cx="1591056" cy="905257"/>
          </a:xfrm>
          <a:effectLst>
            <a:outerShdw blurRad="177800" dist="165100" dir="10200000" sx="200000" sy="200000" algn="tr" rotWithShape="0">
              <a:prstClr val="black">
                <a:alpha val="0"/>
              </a:prstClr>
            </a:outerShdw>
          </a:effectLst>
        </p:grpSpPr>
        <p:sp>
          <p:nvSpPr>
            <p:cNvPr id="45" name="Freeform: Shape 44"/>
            <p:cNvSpPr/>
            <p:nvPr/>
          </p:nvSpPr>
          <p:spPr bwMode="auto">
            <a:xfrm>
              <a:off x="10138807" y="1716154"/>
              <a:ext cx="1591056" cy="905256"/>
            </a:xfrm>
            <a:custGeom>
              <a:avLst/>
              <a:gdLst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766281 w 1591056"/>
                <a:gd name="connsiteY14" fmla="*/ 361431 h 905256"/>
                <a:gd name="connsiteX0-1" fmla="*/ 1591056 w 1591056"/>
                <a:gd name="connsiteY0-2" fmla="*/ 0 h 905256"/>
                <a:gd name="connsiteX1-3" fmla="*/ 1008574 w 1591056"/>
                <a:gd name="connsiteY1-4" fmla="*/ 821172 h 905256"/>
                <a:gd name="connsiteX2-5" fmla="*/ 748227 w 1591056"/>
                <a:gd name="connsiteY2-6" fmla="*/ 705897 h 905256"/>
                <a:gd name="connsiteX3-7" fmla="*/ 637244 w 1591056"/>
                <a:gd name="connsiteY3-8" fmla="*/ 798849 h 905256"/>
                <a:gd name="connsiteX4-9" fmla="*/ 510642 w 1591056"/>
                <a:gd name="connsiteY4-10" fmla="*/ 905256 h 905256"/>
                <a:gd name="connsiteX5-11" fmla="*/ 511075 w 1591056"/>
                <a:gd name="connsiteY5-12" fmla="*/ 904519 h 905256"/>
                <a:gd name="connsiteX6-13" fmla="*/ 510195 w 1591056"/>
                <a:gd name="connsiteY6-14" fmla="*/ 905256 h 905256"/>
                <a:gd name="connsiteX7-15" fmla="*/ 335053 w 1591056"/>
                <a:gd name="connsiteY7-16" fmla="*/ 550403 h 905256"/>
                <a:gd name="connsiteX8-17" fmla="*/ 449621 w 1591056"/>
                <a:gd name="connsiteY8-18" fmla="*/ 500197 h 905256"/>
                <a:gd name="connsiteX9-19" fmla="*/ 449113 w 1591056"/>
                <a:gd name="connsiteY9-20" fmla="*/ 499079 h 905256"/>
                <a:gd name="connsiteX10-21" fmla="*/ 334346 w 1591056"/>
                <a:gd name="connsiteY10-22" fmla="*/ 549237 h 905256"/>
                <a:gd name="connsiteX11-23" fmla="*/ 0 w 1591056"/>
                <a:gd name="connsiteY11-24" fmla="*/ 443409 h 905256"/>
                <a:gd name="connsiteX12-25" fmla="*/ 1591056 w 1591056"/>
                <a:gd name="connsiteY12-26" fmla="*/ 0 h 905256"/>
                <a:gd name="connsiteX13-27" fmla="*/ 765433 w 1591056"/>
                <a:gd name="connsiteY13-28" fmla="*/ 360833 h 905256"/>
                <a:gd name="connsiteX14-29" fmla="*/ 1591056 w 1591056"/>
                <a:gd name="connsiteY14-30" fmla="*/ 0 h 905256"/>
                <a:gd name="connsiteX0-31" fmla="*/ 1591056 w 1591056"/>
                <a:gd name="connsiteY0-32" fmla="*/ 0 h 905256"/>
                <a:gd name="connsiteX1-33" fmla="*/ 1008574 w 1591056"/>
                <a:gd name="connsiteY1-34" fmla="*/ 821172 h 905256"/>
                <a:gd name="connsiteX2-35" fmla="*/ 748227 w 1591056"/>
                <a:gd name="connsiteY2-36" fmla="*/ 705897 h 905256"/>
                <a:gd name="connsiteX3-37" fmla="*/ 637244 w 1591056"/>
                <a:gd name="connsiteY3-38" fmla="*/ 798849 h 905256"/>
                <a:gd name="connsiteX4-39" fmla="*/ 510642 w 1591056"/>
                <a:gd name="connsiteY4-40" fmla="*/ 905256 h 905256"/>
                <a:gd name="connsiteX5-41" fmla="*/ 511075 w 1591056"/>
                <a:gd name="connsiteY5-42" fmla="*/ 904519 h 905256"/>
                <a:gd name="connsiteX6-43" fmla="*/ 510195 w 1591056"/>
                <a:gd name="connsiteY6-44" fmla="*/ 905256 h 905256"/>
                <a:gd name="connsiteX7-45" fmla="*/ 335053 w 1591056"/>
                <a:gd name="connsiteY7-46" fmla="*/ 550403 h 905256"/>
                <a:gd name="connsiteX8-47" fmla="*/ 449621 w 1591056"/>
                <a:gd name="connsiteY8-48" fmla="*/ 500197 h 905256"/>
                <a:gd name="connsiteX9-49" fmla="*/ 449113 w 1591056"/>
                <a:gd name="connsiteY9-50" fmla="*/ 499079 h 905256"/>
                <a:gd name="connsiteX10-51" fmla="*/ 334346 w 1591056"/>
                <a:gd name="connsiteY10-52" fmla="*/ 549237 h 905256"/>
                <a:gd name="connsiteX11-53" fmla="*/ 0 w 1591056"/>
                <a:gd name="connsiteY11-54" fmla="*/ 443409 h 905256"/>
                <a:gd name="connsiteX12-55" fmla="*/ 1591056 w 1591056"/>
                <a:gd name="connsiteY12-56" fmla="*/ 0 h 905256"/>
                <a:gd name="connsiteX13-57" fmla="*/ 1591056 w 1591056"/>
                <a:gd name="connsiteY13-58" fmla="*/ 0 h 905256"/>
                <a:gd name="connsiteX0-59" fmla="*/ 1591056 w 1591056"/>
                <a:gd name="connsiteY0-60" fmla="*/ 0 h 905256"/>
                <a:gd name="connsiteX1-61" fmla="*/ 1008574 w 1591056"/>
                <a:gd name="connsiteY1-62" fmla="*/ 821172 h 905256"/>
                <a:gd name="connsiteX2-63" fmla="*/ 748227 w 1591056"/>
                <a:gd name="connsiteY2-64" fmla="*/ 705897 h 905256"/>
                <a:gd name="connsiteX3-65" fmla="*/ 637244 w 1591056"/>
                <a:gd name="connsiteY3-66" fmla="*/ 798849 h 905256"/>
                <a:gd name="connsiteX4-67" fmla="*/ 510642 w 1591056"/>
                <a:gd name="connsiteY4-68" fmla="*/ 905256 h 905256"/>
                <a:gd name="connsiteX5-69" fmla="*/ 511075 w 1591056"/>
                <a:gd name="connsiteY5-70" fmla="*/ 904519 h 905256"/>
                <a:gd name="connsiteX6-71" fmla="*/ 510195 w 1591056"/>
                <a:gd name="connsiteY6-72" fmla="*/ 905256 h 905256"/>
                <a:gd name="connsiteX7-73" fmla="*/ 335053 w 1591056"/>
                <a:gd name="connsiteY7-74" fmla="*/ 550403 h 905256"/>
                <a:gd name="connsiteX8-75" fmla="*/ 449621 w 1591056"/>
                <a:gd name="connsiteY8-76" fmla="*/ 500197 h 905256"/>
                <a:gd name="connsiteX9-77" fmla="*/ 334346 w 1591056"/>
                <a:gd name="connsiteY9-78" fmla="*/ 549237 h 905256"/>
                <a:gd name="connsiteX10-79" fmla="*/ 0 w 1591056"/>
                <a:gd name="connsiteY10-80" fmla="*/ 443409 h 905256"/>
                <a:gd name="connsiteX11-81" fmla="*/ 1591056 w 1591056"/>
                <a:gd name="connsiteY11-82" fmla="*/ 0 h 905256"/>
                <a:gd name="connsiteX12-83" fmla="*/ 1591056 w 1591056"/>
                <a:gd name="connsiteY12-84" fmla="*/ 0 h 905256"/>
                <a:gd name="connsiteX0-85" fmla="*/ 1591056 w 1591056"/>
                <a:gd name="connsiteY0-86" fmla="*/ 0 h 905256"/>
                <a:gd name="connsiteX1-87" fmla="*/ 1008574 w 1591056"/>
                <a:gd name="connsiteY1-88" fmla="*/ 821172 h 905256"/>
                <a:gd name="connsiteX2-89" fmla="*/ 748227 w 1591056"/>
                <a:gd name="connsiteY2-90" fmla="*/ 705897 h 905256"/>
                <a:gd name="connsiteX3-91" fmla="*/ 637244 w 1591056"/>
                <a:gd name="connsiteY3-92" fmla="*/ 798849 h 905256"/>
                <a:gd name="connsiteX4-93" fmla="*/ 510642 w 1591056"/>
                <a:gd name="connsiteY4-94" fmla="*/ 905256 h 905256"/>
                <a:gd name="connsiteX5-95" fmla="*/ 511075 w 1591056"/>
                <a:gd name="connsiteY5-96" fmla="*/ 904519 h 905256"/>
                <a:gd name="connsiteX6-97" fmla="*/ 510195 w 1591056"/>
                <a:gd name="connsiteY6-98" fmla="*/ 905256 h 905256"/>
                <a:gd name="connsiteX7-99" fmla="*/ 335053 w 1591056"/>
                <a:gd name="connsiteY7-100" fmla="*/ 550403 h 905256"/>
                <a:gd name="connsiteX8-101" fmla="*/ 334346 w 1591056"/>
                <a:gd name="connsiteY8-102" fmla="*/ 549237 h 905256"/>
                <a:gd name="connsiteX9-103" fmla="*/ 0 w 1591056"/>
                <a:gd name="connsiteY9-104" fmla="*/ 443409 h 905256"/>
                <a:gd name="connsiteX10-105" fmla="*/ 1591056 w 1591056"/>
                <a:gd name="connsiteY10-106" fmla="*/ 0 h 905256"/>
                <a:gd name="connsiteX11-107" fmla="*/ 1591056 w 1591056"/>
                <a:gd name="connsiteY11-108" fmla="*/ 0 h 9052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591056" h="905256">
                  <a:moveTo>
                    <a:pt x="1591056" y="0"/>
                  </a:moveTo>
                  <a:lnTo>
                    <a:pt x="1008574" y="821172"/>
                  </a:lnTo>
                  <a:lnTo>
                    <a:pt x="748227" y="705897"/>
                  </a:lnTo>
                  <a:lnTo>
                    <a:pt x="637244" y="798849"/>
                  </a:lnTo>
                  <a:lnTo>
                    <a:pt x="510642" y="905256"/>
                  </a:lnTo>
                  <a:lnTo>
                    <a:pt x="511075" y="904519"/>
                  </a:lnTo>
                  <a:lnTo>
                    <a:pt x="510195" y="905256"/>
                  </a:lnTo>
                  <a:lnTo>
                    <a:pt x="335053" y="550403"/>
                  </a:lnTo>
                  <a:lnTo>
                    <a:pt x="334346" y="549237"/>
                  </a:lnTo>
                  <a:lnTo>
                    <a:pt x="0" y="443409"/>
                  </a:lnTo>
                  <a:lnTo>
                    <a:pt x="1591056" y="0"/>
                  </a:lnTo>
                  <a:lnTo>
                    <a:pt x="159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6" name="Freeform 51"/>
            <p:cNvSpPr/>
            <p:nvPr/>
          </p:nvSpPr>
          <p:spPr bwMode="auto">
            <a:xfrm>
              <a:off x="10473860" y="1716155"/>
              <a:ext cx="1256003" cy="905256"/>
            </a:xfrm>
            <a:custGeom>
              <a:avLst/>
              <a:gdLst>
                <a:gd name="T0" fmla="*/ 391 w 2804"/>
                <a:gd name="T1" fmla="*/ 2023 h 2023"/>
                <a:gd name="T2" fmla="*/ 0 w 2804"/>
                <a:gd name="T3" fmla="*/ 1230 h 2023"/>
                <a:gd name="T4" fmla="*/ 2804 w 2804"/>
                <a:gd name="T5" fmla="*/ 0 h 2023"/>
                <a:gd name="T6" fmla="*/ 391 w 2804"/>
                <a:gd name="T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4" h="2023">
                  <a:moveTo>
                    <a:pt x="391" y="2023"/>
                  </a:moveTo>
                  <a:lnTo>
                    <a:pt x="0" y="1230"/>
                  </a:lnTo>
                  <a:lnTo>
                    <a:pt x="2804" y="0"/>
                  </a:lnTo>
                  <a:lnTo>
                    <a:pt x="391" y="202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52"/>
            <p:cNvSpPr/>
            <p:nvPr/>
          </p:nvSpPr>
          <p:spPr bwMode="auto">
            <a:xfrm>
              <a:off x="10649449" y="1726889"/>
              <a:ext cx="1064287" cy="894522"/>
            </a:xfrm>
            <a:custGeom>
              <a:avLst/>
              <a:gdLst>
                <a:gd name="T0" fmla="*/ 2375 w 2375"/>
                <a:gd name="T1" fmla="*/ 0 h 2000"/>
                <a:gd name="T2" fmla="*/ 0 w 2375"/>
                <a:gd name="T3" fmla="*/ 2000 h 2000"/>
                <a:gd name="T4" fmla="*/ 316 w 2375"/>
                <a:gd name="T5" fmla="*/ 1461 h 2000"/>
                <a:gd name="T6" fmla="*/ 2375 w 2375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2000">
                  <a:moveTo>
                    <a:pt x="2375" y="0"/>
                  </a:moveTo>
                  <a:lnTo>
                    <a:pt x="0" y="2000"/>
                  </a:lnTo>
                  <a:lnTo>
                    <a:pt x="316" y="146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53"/>
            <p:cNvSpPr/>
            <p:nvPr/>
          </p:nvSpPr>
          <p:spPr bwMode="auto">
            <a:xfrm>
              <a:off x="10790997" y="1716155"/>
              <a:ext cx="938866" cy="821172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33" y="259852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458489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nb-NO" b="1" dirty="0">
                <a:solidFill>
                  <a:srgbClr val="01AFF5"/>
                </a:solidFill>
                <a:latin typeface="Museo Sans 700" panose="02000000000000000000" pitchFamily="2" charset="77"/>
              </a:rPr>
              <a:t>Sesam </a:t>
            </a:r>
            <a:r>
              <a:rPr lang="nb-NO" b="1" dirty="0" err="1">
                <a:solidFill>
                  <a:srgbClr val="01AFF5"/>
                </a:solidFill>
                <a:latin typeface="Museo Sans 700" panose="02000000000000000000" pitchFamily="2" charset="77"/>
              </a:rPr>
              <a:t>Concepts</a:t>
            </a:r>
            <a:endParaRPr lang="nb-NO" b="1" dirty="0">
              <a:latin typeface="Museo Sans 700" panose="02000000000000000000" pitchFamily="2" charset="77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9416" y="1772816"/>
            <a:ext cx="10369152" cy="4677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endParaRPr lang="en-US" sz="2400" dirty="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Systems</a:t>
            </a:r>
          </a:p>
          <a:p>
            <a:pPr marL="902970" lvl="4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/>
                <a:cs typeface="Calibri"/>
              </a:rPr>
              <a:t>Data source </a:t>
            </a:r>
            <a:endParaRPr lang="en-US" sz="2400" dirty="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902970" lvl="4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/>
                <a:cs typeface="Calibri"/>
              </a:rPr>
              <a:t>Data sink</a:t>
            </a:r>
            <a:endParaRPr lang="en-US" sz="2400" dirty="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Pipes</a:t>
            </a: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Datasets</a:t>
            </a: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Entities</a:t>
            </a:r>
          </a:p>
          <a:p>
            <a:pPr marL="0" indent="0">
              <a:buNone/>
            </a:pPr>
            <a:endParaRPr lang="nb-NO" dirty="0">
              <a:latin typeface="Museo Sans 300" panose="02000000000000000000" pitchFamily="2" charset="77"/>
            </a:endParaRPr>
          </a:p>
          <a:p>
            <a:endParaRPr lang="nb-NO" dirty="0">
              <a:latin typeface="Museo Sans 300" panose="02000000000000000000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19</a:t>
            </a:fld>
            <a:endParaRPr lang="nb-NO"/>
          </a:p>
        </p:txBody>
      </p:sp>
      <p:pic>
        <p:nvPicPr>
          <p:cNvPr id="53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522" y="5317289"/>
            <a:ext cx="914400" cy="914400"/>
          </a:xfrm>
          <a:prstGeom prst="rect">
            <a:avLst/>
          </a:prstGeom>
        </p:spPr>
      </p:pic>
      <p:pic>
        <p:nvPicPr>
          <p:cNvPr id="54" name="Graphic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887" y="5315589"/>
            <a:ext cx="914400" cy="914400"/>
          </a:xfrm>
          <a:prstGeom prst="rect">
            <a:avLst/>
          </a:prstGeom>
          <a:effectLst/>
        </p:spPr>
      </p:pic>
      <p:pic>
        <p:nvPicPr>
          <p:cNvPr id="55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853" y="5315589"/>
            <a:ext cx="914400" cy="914400"/>
          </a:xfrm>
          <a:prstGeom prst="rect">
            <a:avLst/>
          </a:prstGeom>
        </p:spPr>
      </p:pic>
      <p:pic>
        <p:nvPicPr>
          <p:cNvPr id="56" name="Graphic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8184" y="5315589"/>
            <a:ext cx="914400" cy="914400"/>
          </a:xfrm>
          <a:prstGeom prst="rect">
            <a:avLst/>
          </a:prstGeom>
          <a:effectLst/>
        </p:spPr>
      </p:pic>
      <p:cxnSp>
        <p:nvCxnSpPr>
          <p:cNvPr id="57" name="Straight Arrow Connector 56"/>
          <p:cNvCxnSpPr>
            <a:stCxn id="54" idx="3"/>
            <a:endCxn id="61" idx="1"/>
          </p:cNvCxnSpPr>
          <p:nvPr/>
        </p:nvCxnSpPr>
        <p:spPr>
          <a:xfrm flipV="1">
            <a:off x="1640287" y="5763009"/>
            <a:ext cx="774155" cy="97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63" idx="1"/>
          </p:cNvCxnSpPr>
          <p:nvPr/>
        </p:nvCxnSpPr>
        <p:spPr>
          <a:xfrm flipV="1">
            <a:off x="4865922" y="5772789"/>
            <a:ext cx="709124" cy="17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3"/>
            <a:endCxn id="64" idx="1"/>
          </p:cNvCxnSpPr>
          <p:nvPr/>
        </p:nvCxnSpPr>
        <p:spPr>
          <a:xfrm>
            <a:off x="8109253" y="5772789"/>
            <a:ext cx="691428" cy="65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4442" y="5305809"/>
            <a:ext cx="914400" cy="914400"/>
          </a:xfrm>
          <a:prstGeom prst="rect">
            <a:avLst/>
          </a:prstGeom>
        </p:spPr>
      </p:pic>
      <p:cxnSp>
        <p:nvCxnSpPr>
          <p:cNvPr id="62" name="Straight Arrow Connector 61"/>
          <p:cNvCxnSpPr>
            <a:stCxn id="61" idx="3"/>
            <a:endCxn id="53" idx="1"/>
          </p:cNvCxnSpPr>
          <p:nvPr/>
        </p:nvCxnSpPr>
        <p:spPr>
          <a:xfrm>
            <a:off x="3328842" y="5763009"/>
            <a:ext cx="622680" cy="11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5046" y="5315589"/>
            <a:ext cx="914400" cy="914400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0681" y="5322155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stCxn id="63" idx="3"/>
            <a:endCxn id="55" idx="1"/>
          </p:cNvCxnSpPr>
          <p:nvPr/>
        </p:nvCxnSpPr>
        <p:spPr>
          <a:xfrm>
            <a:off x="6489446" y="5772789"/>
            <a:ext cx="70540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A close up of a sign&#10;&#10;Description generated with high confiden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367" y="1772816"/>
            <a:ext cx="27432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9D9D5A-E8D2-45BA-8DC4-8E9FD728A540}"/>
              </a:ext>
            </a:extLst>
          </p:cNvPr>
          <p:cNvCxnSpPr>
            <a:cxnSpLocks/>
            <a:stCxn id="64" idx="3"/>
            <a:endCxn id="56" idx="1"/>
          </p:cNvCxnSpPr>
          <p:nvPr/>
        </p:nvCxnSpPr>
        <p:spPr>
          <a:xfrm flipV="1">
            <a:off x="9715081" y="5772789"/>
            <a:ext cx="723103" cy="65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1939386" y="2437553"/>
            <a:ext cx="8313225" cy="2727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5000" b="1">
                <a:solidFill>
                  <a:schemeClr val="tx2"/>
                </a:solidFill>
                <a:latin typeface="Museo Sans 700" panose="02000000000000000000"/>
              </a:rPr>
              <a:t>Who are we 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77866" y="1632225"/>
            <a:ext cx="7958001" cy="4545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 300" panose="02000000000000000000" pitchFamily="2" charset="77"/>
              </a:rPr>
              <a:t>They represent the external endpoints from which we get, receive or send data.</a:t>
            </a:r>
          </a:p>
          <a:p>
            <a:pPr marL="949325" lvl="4" indent="-269875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1200" dirty="0">
                <a:latin typeface="Museo Sans 300" panose="02000000000000000000" pitchFamily="2" charset="77"/>
              </a:rPr>
              <a:t>Have name and configuration</a:t>
            </a: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Museo Sans 300" panose="02000000000000000000" pitchFamily="2" charset="77"/>
              </a:rPr>
              <a:t>		example: </a:t>
            </a:r>
            <a:r>
              <a:rPr lang="en-US" sz="1200" dirty="0">
                <a:latin typeface="Museo Sans 300" panose="02000000000000000000" pitchFamily="2" charset="77"/>
              </a:rPr>
              <a:t>A database</a:t>
            </a:r>
          </a:p>
          <a:p>
            <a:pPr marL="949325" lvl="4" indent="-269875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1200" dirty="0">
                <a:latin typeface="Museo Sans 300" panose="02000000000000000000" pitchFamily="2" charset="77"/>
              </a:rPr>
              <a:t>Single place to put connection strings and authentication settings</a:t>
            </a: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endParaRPr lang="en-US" sz="1200" dirty="0">
              <a:latin typeface="Museo Sans 3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 sz="1400" dirty="0">
              <a:latin typeface="Museo Sans 300" panose="02000000000000000000" pitchFamily="2" charset="77"/>
              <a:cs typeface="Calibri"/>
            </a:endParaRP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 300" panose="02000000000000000000" pitchFamily="2" charset="77"/>
              </a:rPr>
              <a:t>Some of the most common systems:</a:t>
            </a: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endParaRPr lang="en-US" sz="1200" dirty="0">
              <a:solidFill>
                <a:srgbClr val="000000"/>
              </a:solidFill>
              <a:latin typeface="Museo Sans 3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 sz="1400" dirty="0">
              <a:latin typeface="Museo Sans 300" panose="02000000000000000000" pitchFamily="2" charset="77"/>
              <a:cs typeface="Calibr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4800" y="377744"/>
            <a:ext cx="3125066" cy="963024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ADEF"/>
                </a:solidFill>
                <a:latin typeface="Museo Sans 700" panose="02000000000000000000" pitchFamily="2" charset="77"/>
              </a:rPr>
              <a:t>Systems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4800" y="1268760"/>
            <a:ext cx="15488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009216" y="4397603"/>
            <a:ext cx="8437143" cy="851578"/>
            <a:chOff x="2375114" y="4460425"/>
            <a:chExt cx="8437143" cy="8515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6285" y="4576690"/>
              <a:ext cx="599253" cy="59925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0436" y="4576690"/>
              <a:ext cx="581186" cy="58118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889" y="4577235"/>
              <a:ext cx="990884" cy="5683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015" y="4576690"/>
              <a:ext cx="635000" cy="635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914" y="4576690"/>
              <a:ext cx="824649" cy="6727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226" y="4576690"/>
              <a:ext cx="635000" cy="66040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2375114" y="4460425"/>
              <a:ext cx="8437143" cy="851578"/>
            </a:xfrm>
            <a:prstGeom prst="roundRect">
              <a:avLst/>
            </a:prstGeom>
            <a:noFill/>
            <a:ln>
              <a:solidFill>
                <a:srgbClr val="01AF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94" y="4576690"/>
              <a:ext cx="582438" cy="660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723" y="4546588"/>
              <a:ext cx="658623" cy="61128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5867" y="4576690"/>
              <a:ext cx="638625" cy="6727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156" y="4576690"/>
              <a:ext cx="865380" cy="660400"/>
            </a:xfrm>
            <a:prstGeom prst="rect">
              <a:avLst/>
            </a:prstGeom>
          </p:spPr>
        </p:pic>
      </p:grpSp>
      <p:pic>
        <p:nvPicPr>
          <p:cNvPr id="20" name="Graphic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73" y="546632"/>
            <a:ext cx="914786" cy="91478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91466" y="1603425"/>
            <a:ext cx="7958001" cy="45458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070" indent="-174625">
              <a:buClr>
                <a:srgbClr val="01AFF5"/>
              </a:buClr>
              <a:buSzPct val="100000"/>
              <a:buFont typeface="Arial" panose="02080604020202020204" pitchFamily="34" charset="0"/>
              <a:buChar char="•"/>
            </a:pPr>
            <a:endParaRPr lang="en-US" sz="1600" dirty="0">
              <a:latin typeface="Museo Sans 300" panose="02000000000000000000" charset="0"/>
            </a:endParaRPr>
          </a:p>
          <a:p>
            <a:pPr marL="4445">
              <a:buClr>
                <a:srgbClr val="01AFF5"/>
              </a:buClr>
              <a:buSzPct val="100000"/>
            </a:pPr>
            <a:r>
              <a:rPr lang="en-US" sz="1600" b="1" dirty="0">
                <a:latin typeface="Museo Sans 300" panose="02000000000000000000"/>
              </a:rPr>
              <a:t>Environment variables</a:t>
            </a:r>
            <a:endParaRPr lang="en-US" sz="1600" b="1" dirty="0">
              <a:latin typeface="Museo Sans 300" panose="02000000000000000000" charset="0"/>
            </a:endParaRP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" panose="02000000000000000000"/>
              </a:rPr>
              <a:t>Environment variables can be used everywhere in </a:t>
            </a:r>
            <a:r>
              <a:rPr lang="en-US" sz="1600" dirty="0" err="1">
                <a:latin typeface="Museo sans" panose="02000000000000000000"/>
              </a:rPr>
              <a:t>Sesam</a:t>
            </a:r>
            <a:r>
              <a:rPr lang="en-US" sz="1600" dirty="0">
                <a:latin typeface="Museo sans" panose="02000000000000000000"/>
              </a:rPr>
              <a:t> where you can write config</a:t>
            </a: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" panose="02000000000000000000"/>
                <a:ea typeface="+mj-lt"/>
                <a:cs typeface="+mj-lt"/>
              </a:rPr>
              <a:t>In config you can use the environment variable with "$ENV(my-variable)"</a:t>
            </a:r>
            <a:endParaRPr lang="en-US" sz="1600" dirty="0">
              <a:latin typeface="Museo sans" panose="02000000000000000000"/>
            </a:endParaRPr>
          </a:p>
          <a:p>
            <a:pPr marL="4445">
              <a:buClr>
                <a:srgbClr val="01AFF5"/>
              </a:buClr>
              <a:buSzPct val="100000"/>
            </a:pPr>
            <a:r>
              <a:rPr lang="en-US" sz="1600" b="1" dirty="0">
                <a:latin typeface="Museo Sans 300" panose="02000000000000000000"/>
                <a:ea typeface="+mj-lt"/>
                <a:cs typeface="+mj-lt"/>
              </a:rPr>
              <a:t>Secrets</a:t>
            </a: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" panose="02000000000000000000"/>
                <a:ea typeface="+mj-lt"/>
                <a:cs typeface="+mj-lt"/>
              </a:rPr>
              <a:t>Similar to environment variables but can only be used in System config.</a:t>
            </a: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" panose="02000000000000000000"/>
                <a:cs typeface="Calibri Light"/>
              </a:rPr>
              <a:t>Used in config with "$SECRET(my-secret)"</a:t>
            </a: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Museo sans" panose="02000000000000000000"/>
              </a:rPr>
              <a:t>Sesam</a:t>
            </a:r>
            <a:r>
              <a:rPr lang="en-US" sz="1600" dirty="0">
                <a:latin typeface="Museo sans" panose="02000000000000000000"/>
              </a:rPr>
              <a:t> provides a ‘secrets service’​ where you can add and remove secrets in the portal</a:t>
            </a:r>
            <a:endParaRPr lang="en-US" sz="1600" dirty="0">
              <a:latin typeface="Museo sans" panose="02000000000000000000"/>
              <a:cs typeface="Calibri Light"/>
            </a:endParaRPr>
          </a:p>
          <a:p>
            <a:pPr marL="290195" indent="-285750">
              <a:buClr>
                <a:srgbClr val="01AFF5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>
                <a:latin typeface="Museo sans" panose="02000000000000000000"/>
              </a:rPr>
              <a:t>Secrets are never logged and they are never unencrypted at rest. ​</a:t>
            </a:r>
            <a:endParaRPr lang="en-US" sz="1600" dirty="0">
              <a:latin typeface="Museo sans" panose="02000000000000000000"/>
              <a:cs typeface="Calibri Light"/>
            </a:endParaRPr>
          </a:p>
          <a:p>
            <a:pPr marL="179070" indent="-174625">
              <a:buClr>
                <a:srgbClr val="01AFF5"/>
              </a:buClr>
              <a:buSzPct val="100000"/>
              <a:buFont typeface="Arial" panose="02080604020202020204" pitchFamily="34" charset="0"/>
              <a:buChar char="•"/>
            </a:pPr>
            <a:endParaRPr lang="en-US" sz="1600" dirty="0">
              <a:latin typeface="Museo Sans 300" panose="02000000000000000000" charset="0"/>
            </a:endParaRPr>
          </a:p>
          <a:p>
            <a:pPr marL="679450" lvl="4" indent="0">
              <a:spcBef>
                <a:spcPts val="1000"/>
              </a:spcBef>
              <a:buClr>
                <a:srgbClr val="01AFF5"/>
              </a:buClr>
              <a:buSzPct val="100000"/>
              <a:buNone/>
            </a:pP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Clr>
                <a:srgbClr val="01AFF5"/>
              </a:buClr>
              <a:buSzPct val="100000"/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9032" y="305736"/>
            <a:ext cx="10556062" cy="96302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00ADEF"/>
                </a:solidFill>
                <a:latin typeface="Museo sans" panose="02000000000000000000"/>
              </a:rPr>
              <a:t>Environment variables and secrets</a:t>
            </a:r>
            <a:endParaRPr lang="en-US" sz="4000">
              <a:latin typeface="Museo sans" panose="02000000000000000000"/>
            </a:endParaRPr>
          </a:p>
        </p:txBody>
      </p:sp>
      <p:pic>
        <p:nvPicPr>
          <p:cNvPr id="4" name="Graphic 3" descr="Computer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76" y="413750"/>
            <a:ext cx="914400" cy="914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34800" y="1268760"/>
            <a:ext cx="15488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437" y="503458"/>
            <a:ext cx="792276" cy="792276"/>
          </a:xfrm>
          <a:prstGeom prst="rect">
            <a:avLst/>
          </a:prstGeom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36575" y="393842"/>
            <a:ext cx="5035432" cy="94692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ADEF"/>
                </a:solidFill>
                <a:latin typeface="Museo Sans 700" panose="02000000000000000000" pitchFamily="2" charset="77"/>
              </a:rPr>
              <a:t>System</a:t>
            </a:r>
            <a:r>
              <a:rPr lang="en-US" b="1">
                <a:solidFill>
                  <a:srgbClr val="00ADEF"/>
                </a:solidFill>
                <a:latin typeface="Museo Sans 700" panose="02000000000000000000" pitchFamily="2" charset="77"/>
                <a:cs typeface="Calibri Light"/>
              </a:rPr>
              <a:t> config</a:t>
            </a:r>
            <a:endParaRPr lang="en-US" b="1">
              <a:solidFill>
                <a:srgbClr val="00ADEF"/>
              </a:solidFill>
              <a:latin typeface="Museo Sans 700" panose="02000000000000000000" pitchFamily="2" charset="77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1234800" y="1268760"/>
            <a:ext cx="1548832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1" name="textruta 10"/>
          <p:cNvSpPr txBox="1"/>
          <p:nvPr/>
        </p:nvSpPr>
        <p:spPr>
          <a:xfrm>
            <a:off x="6134532" y="2131060"/>
            <a:ext cx="5759002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sv-SE">
                <a:latin typeface="Courier" pitchFamily="2" charset="0"/>
              </a:rPr>
              <a:t>{</a:t>
            </a:r>
          </a:p>
          <a:p>
            <a:r>
              <a:rPr lang="sv-SE">
                <a:latin typeface="Courier"/>
              </a:rPr>
              <a:t>  "_id": "</a:t>
            </a:r>
            <a:r>
              <a:rPr lang="sv-SE" err="1">
                <a:latin typeface="Courier"/>
              </a:rPr>
              <a:t>crm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type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system:mssql-azure-dw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database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sesam_training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host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sesam.database.windows.net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password</a:t>
            </a:r>
            <a:r>
              <a:rPr lang="sv-SE">
                <a:latin typeface="Courier"/>
              </a:rPr>
              <a:t>": </a:t>
            </a:r>
            <a:r>
              <a:rPr lang="sv-SE" b="1">
                <a:latin typeface="Courier"/>
              </a:rPr>
              <a:t>"</a:t>
            </a:r>
            <a:r>
              <a:rPr lang="sv-SE" b="1" err="1">
                <a:latin typeface="Courier"/>
              </a:rPr>
              <a:t>easy</a:t>
            </a:r>
            <a:r>
              <a:rPr lang="sv-SE" b="1">
                <a:latin typeface="Courier"/>
              </a:rPr>
              <a:t>"</a:t>
            </a:r>
            <a:r>
              <a:rPr lang="sv-SE">
                <a:latin typeface="Courier"/>
              </a:rPr>
              <a:t>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username</a:t>
            </a:r>
            <a:r>
              <a:rPr lang="sv-SE">
                <a:latin typeface="Courier"/>
              </a:rPr>
              <a:t>": </a:t>
            </a:r>
            <a:r>
              <a:rPr lang="sv-SE" b="1">
                <a:latin typeface="Courier"/>
              </a:rPr>
              <a:t>"</a:t>
            </a:r>
            <a:r>
              <a:rPr lang="sv-SE" b="1" err="1">
                <a:latin typeface="Courier"/>
              </a:rPr>
              <a:t>me</a:t>
            </a:r>
            <a:r>
              <a:rPr lang="sv-SE" b="1">
                <a:latin typeface="Courier"/>
              </a:rPr>
              <a:t>"</a:t>
            </a:r>
            <a:endParaRPr lang="sv-SE" b="1">
              <a:latin typeface="Courier"/>
              <a:cs typeface="Calibri"/>
            </a:endParaRPr>
          </a:p>
          <a:p>
            <a:r>
              <a:rPr lang="sv-SE">
                <a:latin typeface="Courier" pitchFamily="2" charset="0"/>
              </a:rPr>
              <a:t>}</a:t>
            </a:r>
            <a:endParaRPr lang="sv-SE">
              <a:latin typeface="Courier" pitchFamily="2" charset="0"/>
              <a:cs typeface="Calibri"/>
            </a:endParaRPr>
          </a:p>
          <a:p>
            <a:pPr algn="l"/>
            <a:endParaRPr lang="sv-SE">
              <a:latin typeface="Courier" pitchFamily="2" charset="0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55421" y="1789430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Lapto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576" y="2241901"/>
            <a:ext cx="2474482" cy="24744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11058" y="3017477"/>
            <a:ext cx="175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Museo Sans 300" panose="02000000000000000000" pitchFamily="2" charset="77"/>
              </a:rPr>
              <a:t>Host/</a:t>
            </a:r>
            <a:r>
              <a:rPr lang="en-GB" err="1">
                <a:latin typeface="Museo Sans 300" panose="02000000000000000000" pitchFamily="2" charset="77"/>
              </a:rPr>
              <a:t>url</a:t>
            </a:r>
            <a:endParaRPr lang="en-GB">
              <a:latin typeface="Museo Sans 300" panose="02000000000000000000" pitchFamily="2" charset="77"/>
            </a:endParaRPr>
          </a:p>
          <a:p>
            <a:r>
              <a:rPr lang="en-GB">
                <a:latin typeface="Museo Sans 300" panose="02000000000000000000" pitchFamily="2" charset="77"/>
              </a:rPr>
              <a:t>Username</a:t>
            </a:r>
          </a:p>
          <a:p>
            <a:r>
              <a:rPr lang="en-GB">
                <a:latin typeface="Museo Sans 300" panose="02000000000000000000" pitchFamily="2" charset="77"/>
              </a:rPr>
              <a:t>Password/key</a:t>
            </a:r>
          </a:p>
        </p:txBody>
      </p:sp>
      <p:sp>
        <p:nvSpPr>
          <p:cNvPr id="14" name="textruta 10"/>
          <p:cNvSpPr txBox="1"/>
          <p:nvPr/>
        </p:nvSpPr>
        <p:spPr>
          <a:xfrm>
            <a:off x="6134532" y="2131060"/>
            <a:ext cx="575900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sv-SE">
                <a:latin typeface="Courier" pitchFamily="2" charset="0"/>
              </a:rPr>
              <a:t>{</a:t>
            </a:r>
          </a:p>
          <a:p>
            <a:r>
              <a:rPr lang="sv-SE">
                <a:latin typeface="Courier"/>
              </a:rPr>
              <a:t>  "_id": "</a:t>
            </a:r>
            <a:r>
              <a:rPr lang="sv-SE" err="1">
                <a:latin typeface="Courier"/>
              </a:rPr>
              <a:t>crm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type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system:mssql-azure-dw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database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sesam_training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host</a:t>
            </a:r>
            <a:r>
              <a:rPr lang="sv-SE">
                <a:latin typeface="Courier"/>
              </a:rPr>
              <a:t>": "</a:t>
            </a:r>
            <a:r>
              <a:rPr lang="sv-SE" err="1">
                <a:latin typeface="Courier"/>
              </a:rPr>
              <a:t>sesam.database.windows.net</a:t>
            </a:r>
            <a:r>
              <a:rPr lang="sv-SE">
                <a:latin typeface="Courier"/>
              </a:rPr>
              <a:t>",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password</a:t>
            </a:r>
            <a:r>
              <a:rPr lang="sv-SE">
                <a:latin typeface="Courier"/>
              </a:rPr>
              <a:t>": </a:t>
            </a:r>
            <a:r>
              <a:rPr lang="sv-SE" b="1">
                <a:latin typeface="Courier"/>
              </a:rPr>
              <a:t>"$SECRET(</a:t>
            </a:r>
            <a:r>
              <a:rPr lang="sv-SE" b="1" err="1">
                <a:latin typeface="Courier"/>
              </a:rPr>
              <a:t>crm-password</a:t>
            </a:r>
            <a:r>
              <a:rPr lang="sv-SE" b="1">
                <a:latin typeface="Courier"/>
              </a:rPr>
              <a:t>)"</a:t>
            </a:r>
            <a:r>
              <a:rPr lang="sv-SE">
                <a:latin typeface="Courier"/>
              </a:rPr>
              <a:t>,</a:t>
            </a:r>
            <a:endParaRPr lang="sv-SE">
              <a:latin typeface="Courier"/>
              <a:cs typeface="Calibri"/>
            </a:endParaRPr>
          </a:p>
          <a:p>
            <a:r>
              <a:rPr lang="sv-SE">
                <a:latin typeface="Courier"/>
              </a:rPr>
              <a:t>  "</a:t>
            </a:r>
            <a:r>
              <a:rPr lang="sv-SE" err="1">
                <a:latin typeface="Courier"/>
              </a:rPr>
              <a:t>username</a:t>
            </a:r>
            <a:r>
              <a:rPr lang="sv-SE">
                <a:latin typeface="Courier"/>
              </a:rPr>
              <a:t>": </a:t>
            </a:r>
            <a:r>
              <a:rPr lang="sv-SE" b="1">
                <a:latin typeface="Courier"/>
              </a:rPr>
              <a:t>"$ENV(</a:t>
            </a:r>
            <a:r>
              <a:rPr lang="sv-SE" b="1" err="1">
                <a:latin typeface="Courier"/>
              </a:rPr>
              <a:t>crm-user</a:t>
            </a:r>
            <a:r>
              <a:rPr lang="sv-SE" b="1">
                <a:latin typeface="Courier"/>
              </a:rPr>
              <a:t>)"</a:t>
            </a:r>
            <a:endParaRPr lang="sv-SE" b="1">
              <a:latin typeface="Courier"/>
              <a:cs typeface="Calibri"/>
            </a:endParaRPr>
          </a:p>
          <a:p>
            <a:r>
              <a:rPr lang="sv-SE">
                <a:latin typeface="Courier" pitchFamily="2" charset="0"/>
              </a:rPr>
              <a:t>}</a:t>
            </a:r>
            <a:endParaRPr lang="sv-SE">
              <a:latin typeface="Courier" pitchFamily="2" charset="0"/>
              <a:cs typeface="Calibri"/>
            </a:endParaRPr>
          </a:p>
          <a:p>
            <a:pPr algn="l"/>
            <a:endParaRPr lang="sv-SE">
              <a:latin typeface="Courier" pitchFamily="2" charset="0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3511" y="4989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2750" y="2073467"/>
            <a:ext cx="4522080" cy="2711065"/>
          </a:xfrm>
        </p:spPr>
        <p:txBody>
          <a:bodyPr vert="horz" lIns="91440" tIns="45720" rIns="91440" bIns="45720" rtlCol="0">
            <a:noAutofit/>
          </a:bodyPr>
          <a:lstStyle/>
          <a:p>
            <a:pPr marL="222250" lvl="3" indent="0">
              <a:spcBef>
                <a:spcPts val="1000"/>
              </a:spcBef>
              <a:buSzPct val="100000"/>
              <a:buNone/>
            </a:pPr>
            <a:endParaRPr lang="en-US" sz="1200">
              <a:solidFill>
                <a:srgbClr val="000000"/>
              </a:solidFill>
              <a:latin typeface="Calibri"/>
              <a:cs typeface="Calibri"/>
            </a:endParaRPr>
          </a:p>
          <a:p>
            <a:pPr marL="508000" lvl="3" indent="-285750"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>
                <a:latin typeface="Museo Sans 300" panose="02000000000000000000" charset="0"/>
              </a:rPr>
              <a:t>There is only one type of moving part in Sesam: The PIPE</a:t>
            </a:r>
          </a:p>
          <a:p>
            <a:pPr marL="508000" lvl="3" indent="-285750"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>
                <a:latin typeface="Museo Sans 300" panose="02000000000000000000" charset="0"/>
              </a:rPr>
              <a:t>Single, simple abstraction for the movement of data.</a:t>
            </a:r>
          </a:p>
          <a:p>
            <a:pPr marL="508000" lvl="3" indent="-285750"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US" sz="1600">
                <a:latin typeface="Museo Sans 300" panose="02000000000000000000" charset="0"/>
              </a:rPr>
              <a:t>Power of pipes is that they can be composed, and data flows along them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465460" y="3506065"/>
            <a:ext cx="5842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lvl="3">
              <a:spcBef>
                <a:spcPts val="1000"/>
              </a:spcBef>
              <a:buSzPct val="100000"/>
            </a:pPr>
            <a:r>
              <a:rPr lang="en-US" sz="1600">
                <a:latin typeface="Museo Sans 300" panose="02000000000000000000" charset="0"/>
              </a:rPr>
              <a:t>Data flows from source system into Sesam, for transformation inside Sesam, and out to target systems.  </a:t>
            </a:r>
            <a:r>
              <a:rPr lang="en-US" sz="1600" i="1">
                <a:solidFill>
                  <a:srgbClr val="01AFF5"/>
                </a:solidFill>
                <a:latin typeface="Museo Sans 300" panose="02000000000000000000" charset="0"/>
              </a:rPr>
              <a:t>The pipe is the unifying concept.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749451" y="438424"/>
            <a:ext cx="284497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Pipes</a:t>
            </a:r>
            <a:endParaRPr lang="nb-NO" b="1">
              <a:latin typeface="Museo Sans 700" panose="02000000000000000000" pitchFamily="2" charset="77"/>
            </a:endParaRPr>
          </a:p>
        </p:txBody>
      </p:sp>
      <p:pic>
        <p:nvPicPr>
          <p:cNvPr id="9" name="Graphic 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476" y="531715"/>
            <a:ext cx="963024" cy="9630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3908" y="1274008"/>
            <a:ext cx="1183907" cy="182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28" y="1803172"/>
            <a:ext cx="5374452" cy="1245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6"/>
          <p:cNvSpPr>
            <a:spLocks noGrp="1"/>
          </p:cNvSpPr>
          <p:nvPr>
            <p:ph idx="1"/>
          </p:nvPr>
        </p:nvSpPr>
        <p:spPr>
          <a:xfrm>
            <a:off x="1158847" y="698117"/>
            <a:ext cx="7958001" cy="645028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SzPct val="100000"/>
              <a:buNone/>
            </a:pPr>
            <a:r>
              <a:rPr lang="en-US" sz="3600" b="1">
                <a:solidFill>
                  <a:srgbClr val="01AFF5"/>
                </a:solidFill>
                <a:latin typeface="Museo Sans 700" panose="02000000000000000000" pitchFamily="2" charset="77"/>
                <a:cs typeface="Calibri Light"/>
              </a:rPr>
              <a:t>Structure of a Pipe</a:t>
            </a:r>
            <a:endParaRPr lang="en-US" sz="3600">
              <a:solidFill>
                <a:srgbClr val="000000"/>
              </a:solidFill>
              <a:latin typeface="Museo Sans 5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 sz="3600">
              <a:latin typeface="Museo Sans 500" panose="02000000000000000000" pitchFamily="2" charset="77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24</a:t>
            </a:fld>
            <a:endParaRPr lang="nb-NO"/>
          </a:p>
        </p:txBody>
      </p:sp>
      <p:sp>
        <p:nvSpPr>
          <p:cNvPr id="4" name="Rectangle 3"/>
          <p:cNvSpPr/>
          <p:nvPr/>
        </p:nvSpPr>
        <p:spPr>
          <a:xfrm>
            <a:off x="609601" y="1433245"/>
            <a:ext cx="6096000" cy="504753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 "_id":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crm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-person"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"type": "pipe",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source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"type":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sql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table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"person"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},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 "sink": 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  "type":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 pitchFamily="2" charset="77"/>
              </a:rPr>
              <a:t>dataset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",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dataset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crm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-person"</a:t>
            </a:r>
            <a:endParaRPr lang="nb-NO" sz="1400" b="1">
              <a:solidFill>
                <a:srgbClr val="000000"/>
              </a:solidFill>
              <a:latin typeface="Museo Sans 700" panose="02000000000000000000" pitchFamily="2" charset="77"/>
            </a:endParaRP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},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transform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"type":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dtl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rules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 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default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[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     ["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copy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", "_id"]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    ]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  }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},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"pump": {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    "</a:t>
            </a:r>
            <a:r>
              <a:rPr lang="nb-NO" sz="1400" b="1" err="1">
                <a:solidFill>
                  <a:srgbClr val="000000"/>
                </a:solidFill>
                <a:latin typeface="Museo Sans 700" panose="02000000000000000000"/>
              </a:rPr>
              <a:t>schedule_interval</a:t>
            </a:r>
            <a:r>
              <a:rPr lang="nb-NO" sz="1400" b="1">
                <a:solidFill>
                  <a:srgbClr val="000000"/>
                </a:solidFill>
                <a:latin typeface="Museo Sans 700" panose="02000000000000000000"/>
              </a:rPr>
              <a:t>": 30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  }</a:t>
            </a:r>
          </a:p>
          <a:p>
            <a:r>
              <a:rPr lang="nb-NO" sz="1400" b="1">
                <a:solidFill>
                  <a:srgbClr val="000000"/>
                </a:solidFill>
                <a:latin typeface="Museo Sans 700" panose="02000000000000000000" pitchFamily="2" charset="77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705601" y="1653869"/>
            <a:ext cx="2618508" cy="484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Identity 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of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the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pipe</a:t>
            </a:r>
          </a:p>
        </p:txBody>
      </p:sp>
      <p:sp>
        <p:nvSpPr>
          <p:cNvPr id="7" name="Rectangle 6"/>
          <p:cNvSpPr/>
          <p:nvPr/>
        </p:nvSpPr>
        <p:spPr>
          <a:xfrm>
            <a:off x="6705601" y="2320778"/>
            <a:ext cx="2618508" cy="48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Source System (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dataset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, system)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05601" y="3133429"/>
            <a:ext cx="2618508" cy="48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Target/ Sink (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dataset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or system)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5600" y="4442797"/>
            <a:ext cx="2618508" cy="48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Actual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Transformation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Rules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05601" y="5596588"/>
            <a:ext cx="2618508" cy="48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Scheduling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(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custom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 / </a:t>
            </a:r>
            <a:r>
              <a:rPr lang="nb-NO" sz="1400" err="1">
                <a:solidFill>
                  <a:schemeClr val="tx1"/>
                </a:solidFill>
                <a:latin typeface="Museo Sans 300" panose="02000000000000000000" pitchFamily="2" charset="77"/>
              </a:rPr>
              <a:t>cron</a:t>
            </a:r>
            <a:r>
              <a:rPr lang="nb-NO" sz="1400">
                <a:solidFill>
                  <a:schemeClr val="tx1"/>
                </a:solidFill>
                <a:latin typeface="Museo Sans 300" panose="02000000000000000000" pitchFamily="2" charset="77"/>
              </a:rPr>
              <a:t>)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10266218" y="1468582"/>
            <a:ext cx="0" cy="4612915"/>
          </a:xfrm>
          <a:prstGeom prst="straightConnector1">
            <a:avLst/>
          </a:prstGeom>
          <a:ln w="38100" cap="rnd" cmpd="sng" algn="ctr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3980" y="2128213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980" y="1653869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3980" y="2964007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3980" y="3838301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53980" y="5532348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3979" y="6167615"/>
            <a:ext cx="8570129" cy="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987" y="358955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" panose="02000000000000000000"/>
              </a:rPr>
              <a:t>Sesam Portal </a:t>
            </a:r>
            <a:endParaRPr lang="nb-NO">
              <a:latin typeface="Museo sans" panose="0200000000000000000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77" y="2089719"/>
            <a:ext cx="8075523" cy="4585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3987" y="1321979"/>
            <a:ext cx="357708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>
                <a:solidFill>
                  <a:srgbClr val="01AFF5"/>
                </a:solidFill>
                <a:latin typeface="Museo sans" panose="02000000000000000000"/>
                <a:ea typeface="+mn-lt"/>
                <a:cs typeface="+mn-lt"/>
                <a:hlinkClick r:id="rId4"/>
              </a:rPr>
              <a:t>https://portal.sesam.io</a:t>
            </a:r>
            <a:endParaRPr lang="en-US" sz="2400">
              <a:latin typeface="Museo sans" panose="02000000000000000000"/>
              <a:cs typeface="Calibri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6092104" y="358638"/>
            <a:ext cx="7958001" cy="3821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SzPct val="100000"/>
              <a:buNone/>
            </a:pPr>
            <a:endParaRPr lang="en-US">
              <a:solidFill>
                <a:srgbClr val="01AFF5"/>
              </a:solidFill>
              <a:latin typeface="Museo Sans 500" panose="02000000000000000000"/>
            </a:endParaRPr>
          </a:p>
          <a:p>
            <a:pPr marL="0" indent="0">
              <a:buSzPct val="100000"/>
              <a:buNone/>
            </a:pPr>
            <a:r>
              <a:rPr lang="en-US">
                <a:solidFill>
                  <a:srgbClr val="01AFF5"/>
                </a:solidFill>
                <a:latin typeface="Museo Sans 500" panose="02000000000000000000"/>
              </a:rPr>
              <a:t>Email: </a:t>
            </a:r>
            <a:r>
              <a:rPr lang="en-US">
                <a:solidFill>
                  <a:srgbClr val="01AFF5"/>
                </a:solidFill>
                <a:latin typeface="Museo Sans 500" panose="02000000000000000000"/>
                <a:hlinkClick r:id="rId5"/>
              </a:rPr>
              <a:t>sesamtraining@mail.sesam.io</a:t>
            </a:r>
            <a:endParaRPr lang="en-US">
              <a:solidFill>
                <a:srgbClr val="01AFF5"/>
              </a:solidFill>
              <a:latin typeface="Museo Sans 500" panose="02000000000000000000"/>
            </a:endParaRPr>
          </a:p>
          <a:p>
            <a:pPr marL="0" indent="0">
              <a:buSzPct val="100000"/>
              <a:buNone/>
            </a:pPr>
            <a:r>
              <a:rPr lang="en-US">
                <a:solidFill>
                  <a:schemeClr val="tx2"/>
                </a:solidFill>
                <a:latin typeface="Museo Sans 500" panose="02000000000000000000"/>
              </a:rPr>
              <a:t>Password:</a:t>
            </a:r>
            <a:r>
              <a:rPr lang="en-US">
                <a:latin typeface="Museo Sans 500" panose="02000000000000000000"/>
              </a:rPr>
              <a:t> </a:t>
            </a:r>
            <a:r>
              <a:rPr lang="en-US">
                <a:solidFill>
                  <a:srgbClr val="01AFF5"/>
                </a:solidFill>
                <a:latin typeface="Museo Sans 500" panose="02000000000000000000"/>
              </a:rPr>
              <a:t>trainsesam1234</a:t>
            </a: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endParaRPr lang="en-US" sz="2400">
              <a:solidFill>
                <a:srgbClr val="000000"/>
              </a:solidFill>
              <a:latin typeface="Museo Sans 5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>
              <a:latin typeface="Museo Sans 500" panose="02000000000000000000" pitchFamily="2" charset="77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614" y="454099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The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project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EDD1C0AC-254B-4BD7-99C3-AAD81DB3C4A1}"/>
              </a:ext>
            </a:extLst>
          </p:cNvPr>
          <p:cNvCxnSpPr>
            <a:cxnSpLocks/>
            <a:stCxn id="82" idx="3"/>
            <a:endCxn id="111" idx="1"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A7757A3-C693-4C33-9EC3-85435F229EA2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65" grpId="0"/>
      <p:bldP spid="71" grpId="0"/>
      <p:bldP spid="80" grpId="0"/>
      <p:bldP spid="45" grpId="0"/>
      <p:bldP spid="132" grpId="0"/>
      <p:bldP spid="1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614" y="497617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1 - Import data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B5A22BF-0AC0-4602-81AD-F91F07AD75F4}"/>
              </a:ext>
            </a:extLst>
          </p:cNvPr>
          <p:cNvCxnSpPr>
            <a:cxnSpLocks/>
            <a:stCxn id="82" idx="3"/>
            <a:endCxn id="111" idx="1"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3EF4121-8353-4B1E-9C3F-2E984D15527E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8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985962" y="2008757"/>
            <a:ext cx="5713222" cy="41766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dirty="0" err="1">
                <a:solidFill>
                  <a:srgbClr val="01AFF5"/>
                </a:solidFill>
                <a:latin typeface="Museo Sans 300" panose="02000000000000000000" charset="0"/>
              </a:rPr>
              <a:t>Scope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 charset="0"/>
              </a:rPr>
              <a:t> : </a:t>
            </a:r>
            <a:r>
              <a:rPr lang="sv-SE" sz="1600">
                <a:latin typeface="Museo Sans 300" panose="02000000000000000000" charset="0"/>
              </a:rPr>
              <a:t>Get data from a source system – </a:t>
            </a:r>
            <a:r>
              <a:rPr lang="sv-SE" sz="1600" dirty="0" err="1">
                <a:latin typeface="Museo Sans 300" panose="02000000000000000000" charset="0"/>
              </a:rPr>
              <a:t>through</a:t>
            </a:r>
            <a:r>
              <a:rPr lang="sv-SE" sz="1600">
                <a:latin typeface="Museo Sans 300" panose="02000000000000000000" charset="0"/>
              </a:rPr>
              <a:t> a </a:t>
            </a:r>
            <a:r>
              <a:rPr lang="sv-SE" sz="1600" dirty="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 – in to a </a:t>
            </a:r>
            <a:r>
              <a:rPr lang="sv-SE" sz="1600" dirty="0" err="1">
                <a:latin typeface="Museo Sans 300" panose="02000000000000000000" charset="0"/>
              </a:rPr>
              <a:t>dataset</a:t>
            </a:r>
            <a:r>
              <a:rPr lang="sv-SE" sz="1600">
                <a:latin typeface="Museo Sans 300" panose="02000000000000000000" charset="0"/>
              </a:rPr>
              <a:t> in Sesam. 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500" panose="02000000000000000000" pitchFamily="2" charset="77"/>
                <a:cs typeface="Calibri Light"/>
              </a:rPr>
              <a:t>Use</a:t>
            </a:r>
            <a:r>
              <a:rPr lang="sv-SE" sz="1600" dirty="0">
                <a:latin typeface="Museo Sans 500" panose="02000000000000000000" pitchFamily="2" charset="77"/>
                <a:cs typeface="Calibri Light"/>
              </a:rPr>
              <a:t> template to s</a:t>
            </a:r>
            <a:r>
              <a:rPr lang="sv-SE" sz="1600" dirty="0">
                <a:latin typeface="Museo Sans 500" panose="02000000000000000000" pitchFamily="2" charset="77"/>
              </a:rPr>
              <a:t>et </a:t>
            </a:r>
            <a:r>
              <a:rPr lang="sv-SE" sz="1600" dirty="0" err="1">
                <a:latin typeface="Museo Sans 500" panose="02000000000000000000" pitchFamily="2" charset="77"/>
              </a:rPr>
              <a:t>up</a:t>
            </a:r>
            <a:r>
              <a:rPr lang="sv-SE" sz="1600" dirty="0">
                <a:latin typeface="Museo Sans 500" panose="02000000000000000000" pitchFamily="2" charset="77"/>
              </a:rPr>
              <a:t> </a:t>
            </a:r>
            <a:r>
              <a:rPr lang="sv-SE" sz="1600" dirty="0" err="1">
                <a:latin typeface="Museo Sans 500" panose="02000000000000000000" pitchFamily="2" charset="77"/>
              </a:rPr>
              <a:t>pipe</a:t>
            </a:r>
            <a:r>
              <a:rPr lang="sv-SE" sz="1600" dirty="0">
                <a:latin typeface="Museo Sans 500" panose="02000000000000000000" pitchFamily="2" charset="77"/>
              </a:rPr>
              <a:t>:</a:t>
            </a:r>
          </a:p>
          <a:p>
            <a:pPr marL="971550" lvl="1" indent="-342900">
              <a:spcBef>
                <a:spcPts val="600"/>
              </a:spcBef>
              <a:buClr>
                <a:schemeClr val="tx2"/>
              </a:buClr>
            </a:pPr>
            <a:r>
              <a:rPr lang="sv-SE" sz="1600" dirty="0" err="1">
                <a:latin typeface="Museo Sans 300" panose="02000000000000000000" charset="0"/>
              </a:rPr>
              <a:t>Name</a:t>
            </a:r>
            <a:r>
              <a:rPr lang="sv-SE" sz="1600">
                <a:latin typeface="Museo Sans 300" panose="02000000000000000000" charset="0"/>
              </a:rPr>
              <a:t> the </a:t>
            </a:r>
            <a:r>
              <a:rPr lang="sv-SE" sz="1600" dirty="0" err="1">
                <a:latin typeface="Museo Sans 300" panose="02000000000000000000" charset="0"/>
              </a:rPr>
              <a:t>pipe</a:t>
            </a:r>
            <a:r>
              <a:rPr lang="sv-SE" sz="1600">
                <a:latin typeface="Museo Sans 300" panose="02000000000000000000" charset="0"/>
              </a:rPr>
              <a:t> –  </a:t>
            </a:r>
            <a:r>
              <a:rPr lang="sv-SE" sz="1600">
                <a:solidFill>
                  <a:srgbClr val="FF0000"/>
                </a:solidFill>
                <a:latin typeface="Museo Sans 300" panose="02000000000000000000" charset="0"/>
              </a:rPr>
              <a:t>”&lt;</a:t>
            </a:r>
            <a:r>
              <a:rPr lang="sv-SE" sz="1600" dirty="0" err="1">
                <a:solidFill>
                  <a:srgbClr val="FF0000"/>
                </a:solidFill>
                <a:latin typeface="Museo Sans 300" panose="02000000000000000000" charset="0"/>
              </a:rPr>
              <a:t>yourname</a:t>
            </a:r>
            <a:r>
              <a:rPr lang="sv-SE" sz="1600">
                <a:solidFill>
                  <a:srgbClr val="FF0000"/>
                </a:solidFill>
                <a:latin typeface="Museo Sans 300" panose="02000000000000000000" charset="0"/>
              </a:rPr>
              <a:t>&gt;-&lt;system&gt;-&lt;</a:t>
            </a:r>
            <a:r>
              <a:rPr lang="sv-SE" sz="1600" dirty="0" err="1">
                <a:solidFill>
                  <a:srgbClr val="FF0000"/>
                </a:solidFill>
                <a:latin typeface="Museo Sans 300" panose="02000000000000000000" charset="0"/>
              </a:rPr>
              <a:t>content</a:t>
            </a:r>
            <a:r>
              <a:rPr lang="sv-SE" sz="1600" dirty="0">
                <a:solidFill>
                  <a:srgbClr val="FF0000"/>
                </a:solidFill>
                <a:latin typeface="Museo Sans 300" panose="02000000000000000000" charset="0"/>
              </a:rPr>
              <a:t>&gt;”. </a:t>
            </a:r>
            <a:endParaRPr lang="sv-SE" sz="1600">
              <a:solidFill>
                <a:srgbClr val="FF0000"/>
              </a:solidFill>
              <a:latin typeface="Museo Sans 300" panose="02000000000000000000" charset="0"/>
            </a:endParaRPr>
          </a:p>
          <a:p>
            <a:pPr marL="971550" lvl="1" indent="-342900">
              <a:spcBef>
                <a:spcPts val="600"/>
              </a:spcBef>
              <a:buClr>
                <a:schemeClr val="tx2"/>
              </a:buClr>
            </a:pPr>
            <a:r>
              <a:rPr lang="sv-SE" sz="1600" dirty="0" err="1">
                <a:latin typeface="Museo Sans 300" panose="02000000000000000000" charset="0"/>
              </a:rPr>
              <a:t>Select</a:t>
            </a:r>
            <a:r>
              <a:rPr lang="sv-SE" sz="1600">
                <a:latin typeface="Museo Sans 300" panose="02000000000000000000" charset="0"/>
              </a:rPr>
              <a:t> the source System: </a:t>
            </a:r>
            <a:r>
              <a:rPr lang="sv-SE" sz="1600" dirty="0" err="1">
                <a:latin typeface="Museo Sans 300" panose="02000000000000000000" charset="0"/>
              </a:rPr>
              <a:t>crm</a:t>
            </a:r>
            <a:r>
              <a:rPr lang="sv-SE" sz="1600">
                <a:latin typeface="Museo Sans 300" panose="02000000000000000000" charset="0"/>
              </a:rPr>
              <a:t> from template</a:t>
            </a:r>
          </a:p>
          <a:p>
            <a:pPr marL="971550" lvl="1" indent="-342900">
              <a:spcBef>
                <a:spcPts val="600"/>
              </a:spcBef>
              <a:buClr>
                <a:schemeClr val="tx2"/>
              </a:buClr>
            </a:pPr>
            <a:r>
              <a:rPr lang="sv-SE" sz="1600">
                <a:latin typeface="Museo Sans 300" panose="02000000000000000000" charset="0"/>
              </a:rPr>
              <a:t>Table: person</a:t>
            </a:r>
          </a:p>
          <a:p>
            <a:pPr marL="971550" lvl="1" indent="-342900">
              <a:spcBef>
                <a:spcPts val="600"/>
              </a:spcBef>
              <a:buClr>
                <a:schemeClr val="tx2"/>
              </a:buClr>
            </a:pPr>
            <a:r>
              <a:rPr lang="sv-SE" sz="1600" dirty="0" err="1">
                <a:latin typeface="Museo Sans 300" panose="02000000000000000000" charset="0"/>
              </a:rPr>
              <a:t>Add</a:t>
            </a:r>
            <a:r>
              <a:rPr lang="sv-SE" sz="1600">
                <a:latin typeface="Museo Sans 300" panose="02000000000000000000" charset="0"/>
              </a:rPr>
              <a:t> DTL Transform</a:t>
            </a:r>
            <a:endParaRPr lang="sv-SE" sz="2000">
              <a:latin typeface="Museo Sans 300" panose="02000000000000000000" charset="0"/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500" panose="02000000000000000000" pitchFamily="2" charset="77"/>
              </a:rPr>
              <a:t>In the default transform </a:t>
            </a:r>
            <a:r>
              <a:rPr lang="sv-SE" sz="1600" dirty="0" err="1">
                <a:latin typeface="Museo Sans 500" panose="02000000000000000000" pitchFamily="2" charset="77"/>
              </a:rPr>
              <a:t>rule</a:t>
            </a:r>
            <a:r>
              <a:rPr lang="sv-SE" sz="1600" dirty="0">
                <a:latin typeface="Museo Sans 500" panose="02000000000000000000" pitchFamily="2" charset="77"/>
              </a:rPr>
              <a:t>, </a:t>
            </a:r>
            <a:r>
              <a:rPr lang="sv-SE" sz="1600" dirty="0" err="1">
                <a:latin typeface="Museo Sans 500" panose="02000000000000000000" pitchFamily="2" charset="77"/>
              </a:rPr>
              <a:t>add</a:t>
            </a:r>
            <a:r>
              <a:rPr lang="sv-SE" sz="1600" dirty="0">
                <a:latin typeface="Museo Sans 500" panose="02000000000000000000" pitchFamily="2" charset="77"/>
              </a:rPr>
              <a:t> the </a:t>
            </a:r>
            <a:r>
              <a:rPr lang="sv-SE" sz="1600" dirty="0" err="1">
                <a:latin typeface="Museo Sans 500" panose="02000000000000000000" pitchFamily="2" charset="77"/>
              </a:rPr>
              <a:t>following</a:t>
            </a:r>
            <a:r>
              <a:rPr lang="sv-SE" sz="1600" dirty="0">
                <a:latin typeface="Museo Sans 500" panose="02000000000000000000" pitchFamily="2" charset="77"/>
              </a:rPr>
              <a:t>:</a:t>
            </a:r>
          </a:p>
          <a:p>
            <a:pPr marL="971550" lvl="1" indent="-342900">
              <a:spcBef>
                <a:spcPts val="600"/>
              </a:spcBef>
              <a:buClr>
                <a:schemeClr val="tx2"/>
              </a:buClr>
            </a:pPr>
            <a: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  <a:t>[”copy”, ”*”],</a:t>
            </a:r>
            <a:b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  <a:t>[”</a:t>
            </a:r>
            <a:r>
              <a:rPr lang="sv-S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  <a:t>”, ”</a:t>
            </a:r>
            <a:r>
              <a:rPr lang="sv-S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rdf:type</a:t>
            </a:r>
            <a: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  <a:t>”, ”</a:t>
            </a:r>
            <a:r>
              <a:rPr lang="sv-S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crm</a:t>
            </a:r>
            <a:r>
              <a:rPr lang="sv-SE" sz="1600" dirty="0">
                <a:latin typeface="Consolas" panose="020B0609020204030204" pitchFamily="49" charset="0"/>
                <a:cs typeface="Consolas" panose="020B0609020204030204" pitchFamily="49" charset="0"/>
              </a:rPr>
              <a:t>-person”]</a:t>
            </a:r>
            <a:endParaRPr lang="sv-S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500" panose="02000000000000000000" pitchFamily="2" charset="77"/>
              </a:rPr>
              <a:t>Run</a:t>
            </a:r>
            <a:r>
              <a:rPr lang="sv-SE" sz="1600" dirty="0">
                <a:latin typeface="Museo Sans 500" panose="02000000000000000000" pitchFamily="2" charset="77"/>
              </a:rPr>
              <a:t> </a:t>
            </a:r>
            <a:r>
              <a:rPr lang="sv-SE" sz="1600" dirty="0" err="1">
                <a:latin typeface="Museo Sans 500" panose="02000000000000000000" pitchFamily="2" charset="77"/>
              </a:rPr>
              <a:t>pipe</a:t>
            </a:r>
            <a:r>
              <a:rPr lang="sv-SE" sz="1600" dirty="0">
                <a:latin typeface="Museo Sans 500" panose="02000000000000000000" pitchFamily="2" charset="77"/>
              </a:rPr>
              <a:t> and look at </a:t>
            </a:r>
            <a:r>
              <a:rPr lang="sv-SE" sz="1600" dirty="0" err="1">
                <a:latin typeface="Museo Sans 500" panose="02000000000000000000" pitchFamily="2" charset="77"/>
              </a:rPr>
              <a:t>dataset</a:t>
            </a:r>
            <a:r>
              <a:rPr lang="sv-SE" sz="1600" dirty="0">
                <a:latin typeface="Museo Sans 500" panose="02000000000000000000" pitchFamily="2" charset="77"/>
              </a:rPr>
              <a:t>.</a:t>
            </a:r>
            <a:endParaRPr lang="nb-NO" sz="1200" dirty="0">
              <a:latin typeface="Museo Sans 500" panose="02000000000000000000" pitchFamily="2" charset="77"/>
            </a:endParaRPr>
          </a:p>
          <a:p>
            <a:endParaRPr lang="sv-SE" sz="1200">
              <a:latin typeface="Museo Sans 300" panose="02000000000000000000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1 - Import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GB"/>
          </a:p>
        </p:txBody>
      </p:sp>
      <p:sp>
        <p:nvSpPr>
          <p:cNvPr id="10" name="Platshållare för innehåll 1"/>
          <p:cNvSpPr txBox="1"/>
          <p:nvPr/>
        </p:nvSpPr>
        <p:spPr>
          <a:xfrm>
            <a:off x="7564147" y="2008757"/>
            <a:ext cx="4361551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dirty="0" err="1">
                <a:solidFill>
                  <a:srgbClr val="01AFF5"/>
                </a:solidFill>
                <a:latin typeface="Museo Sans 300" panose="02000000000000000000"/>
              </a:rPr>
              <a:t>Naming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 Convention for the </a:t>
            </a:r>
            <a:r>
              <a:rPr lang="sv-SE" sz="1600" b="1" dirty="0" err="1">
                <a:solidFill>
                  <a:srgbClr val="01AFF5"/>
                </a:solidFill>
                <a:latin typeface="Museo Sans 300" panose="02000000000000000000"/>
              </a:rPr>
              <a:t>Pipe</a:t>
            </a:r>
            <a:r>
              <a:rPr lang="sv-SE" sz="1600" b="1">
                <a:solidFill>
                  <a:srgbClr val="01AFF5"/>
                </a:solidFill>
                <a:latin typeface="Museo Sans 300" panose="02000000000000000000"/>
              </a:rPr>
              <a:t> </a:t>
            </a:r>
            <a:endParaRPr lang="sv-SE" sz="1600">
              <a:latin typeface="Museo Sans 300" panose="02000000000000000000" charset="0"/>
            </a:endParaRPr>
          </a:p>
          <a:p>
            <a:pPr algn="ctr"/>
            <a:r>
              <a:rPr lang="sv-SE" sz="1600">
                <a:latin typeface="Museo Sans 300" panose="02000000000000000000"/>
              </a:rPr>
              <a:t>&lt;</a:t>
            </a:r>
            <a:r>
              <a:rPr lang="sv-SE" sz="1600" dirty="0" err="1">
                <a:latin typeface="Museo Sans 300" panose="02000000000000000000"/>
              </a:rPr>
              <a:t>name</a:t>
            </a:r>
            <a:r>
              <a:rPr lang="sv-SE" sz="1600">
                <a:latin typeface="Museo Sans 300" panose="02000000000000000000"/>
              </a:rPr>
              <a:t>-</a:t>
            </a:r>
            <a:r>
              <a:rPr lang="sv-SE" sz="1600" dirty="0" err="1">
                <a:latin typeface="Museo Sans 300" panose="02000000000000000000"/>
              </a:rPr>
              <a:t>of</a:t>
            </a:r>
            <a:r>
              <a:rPr lang="sv-SE" sz="1600">
                <a:latin typeface="Museo Sans 300" panose="02000000000000000000"/>
              </a:rPr>
              <a:t>-source&gt;-&lt;</a:t>
            </a:r>
            <a:r>
              <a:rPr lang="sv-SE" sz="1600" dirty="0" err="1">
                <a:latin typeface="Museo Sans 300" panose="02000000000000000000"/>
              </a:rPr>
              <a:t>name-of-object</a:t>
            </a:r>
            <a:r>
              <a:rPr lang="sv-SE" sz="1600">
                <a:latin typeface="Museo Sans 300" panose="02000000000000000000"/>
              </a:rPr>
              <a:t>&gt;</a:t>
            </a: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324D4C-8589-AD49-A8C6-ACB3117989D7}"/>
              </a:ext>
            </a:extLst>
          </p:cNvPr>
          <p:cNvCxnSpPr/>
          <p:nvPr/>
        </p:nvCxnSpPr>
        <p:spPr>
          <a:xfrm>
            <a:off x="7526957" y="2128026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45698"/>
          <a:stretch>
            <a:fillRect/>
          </a:stretch>
        </p:blipFill>
        <p:spPr>
          <a:xfrm>
            <a:off x="3313221" y="3023885"/>
            <a:ext cx="5096279" cy="588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3993" y="4241611"/>
            <a:ext cx="9264014" cy="141577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The </a:t>
            </a:r>
            <a:r>
              <a:rPr lang="en-US" dirty="0" err="1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Sesam</a:t>
            </a:r>
            <a:r>
              <a:rPr lang="en-US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 Datahub stores data in datasets</a:t>
            </a:r>
            <a:endParaRPr lang="en-GB" dirty="0">
              <a:latin typeface="Museo Sans 300" panose="02000000000000000000" pitchFamily="2" charset="77"/>
            </a:endParaRPr>
          </a:p>
          <a:p>
            <a:r>
              <a:rPr lang="en-US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          In </a:t>
            </a:r>
            <a:r>
              <a:rPr lang="en-US" dirty="0" err="1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Sesam</a:t>
            </a:r>
            <a:r>
              <a:rPr lang="en-US" dirty="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 </a:t>
            </a:r>
            <a:r>
              <a:rPr lang="en-US" dirty="0">
                <a:latin typeface="Museo Sans 300" panose="02000000000000000000" pitchFamily="2" charset="77"/>
                <a:cs typeface="Calibri"/>
              </a:rPr>
              <a:t>Each dataset is a log of entities. An entity is a key-value paired JSON dictionary</a:t>
            </a:r>
            <a:br>
              <a:rPr lang="en-US" dirty="0">
                <a:latin typeface="Museo Sans 300" panose="02000000000000000000" pitchFamily="2" charset="77"/>
                <a:cs typeface="Calibri"/>
              </a:rPr>
            </a:br>
            <a:r>
              <a:rPr lang="en-US" dirty="0">
                <a:latin typeface="Museo Sans 300" panose="02000000000000000000" pitchFamily="2" charset="77"/>
                <a:cs typeface="Calibri"/>
              </a:rPr>
              <a:t>          with a unique identifier, “_id”. </a:t>
            </a:r>
          </a:p>
          <a:p>
            <a:r>
              <a:rPr lang="en-GB" dirty="0">
                <a:solidFill>
                  <a:srgbClr val="01AFF5"/>
                </a:solidFill>
                <a:latin typeface="Museo Sans 300" panose="02000000000000000000" pitchFamily="2" charset="77"/>
              </a:rPr>
              <a:t>          Each Entity </a:t>
            </a:r>
            <a:r>
              <a:rPr lang="en-GB" dirty="0">
                <a:latin typeface="Museo Sans 300" panose="02000000000000000000" pitchFamily="2" charset="77"/>
              </a:rPr>
              <a:t>holds information and can also be referred to as unit of observation.</a:t>
            </a:r>
            <a:r>
              <a:rPr lang="en-US" sz="1400" dirty="0">
                <a:latin typeface="Museo Sans 300" panose="02000000000000000000" pitchFamily="2" charset="77"/>
                <a:cs typeface="Calibri"/>
              </a:rPr>
              <a:t> </a:t>
            </a:r>
          </a:p>
          <a:p>
            <a:endParaRPr lang="en-US" sz="1400" dirty="0">
              <a:latin typeface="Museo Sans 300" panose="02000000000000000000" pitchFamily="2" charset="77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1794264" y="310984"/>
            <a:ext cx="6615236" cy="963024"/>
          </a:xfrm>
          <a:solidFill>
            <a:schemeClr val="bg1"/>
          </a:solidFill>
        </p:spPr>
        <p:txBody>
          <a:bodyPr/>
          <a:lstStyle/>
          <a:p>
            <a:r>
              <a:rPr lang="nb-NO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Datasets</a:t>
            </a:r>
            <a:endParaRPr lang="nb-NO" b="1">
              <a:solidFill>
                <a:srgbClr val="01AFF5"/>
              </a:solidFill>
              <a:latin typeface="Museo Sans 700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3993" y="1825781"/>
            <a:ext cx="8253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rgbClr val="01AFF5"/>
                </a:solidFill>
                <a:latin typeface="Museo Sans 300" panose="02000000000000000000" pitchFamily="2" charset="77"/>
              </a:rPr>
              <a:t>In General </a:t>
            </a:r>
            <a:r>
              <a:rPr lang="en-GB" dirty="0">
                <a:latin typeface="Museo Sans 300" panose="02000000000000000000" pitchFamily="2" charset="77"/>
              </a:rPr>
              <a:t>- a collection of related sets of information that is composed of separate elements but can be manipulated as a unit.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914" y="128353"/>
            <a:ext cx="1328286" cy="13282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83908" y="1274008"/>
            <a:ext cx="1183907" cy="182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7"/>
          <p:cNvSpPr/>
          <p:nvPr/>
        </p:nvSpPr>
        <p:spPr>
          <a:xfrm>
            <a:off x="0" y="0"/>
            <a:ext cx="1221668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707" y="2116399"/>
            <a:ext cx="6669359" cy="11354903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090988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endCxn id="42" idx="2"/>
          </p:cNvCxnSpPr>
          <p:nvPr/>
        </p:nvCxnSpPr>
        <p:spPr>
          <a:xfrm>
            <a:off x="-380544" y="3244478"/>
            <a:ext cx="147153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Donut 43"/>
          <p:cNvSpPr/>
          <p:nvPr/>
        </p:nvSpPr>
        <p:spPr>
          <a:xfrm>
            <a:off x="1018980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910968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126992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90988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8" name="Arc 47"/>
          <p:cNvSpPr/>
          <p:nvPr/>
        </p:nvSpPr>
        <p:spPr>
          <a:xfrm>
            <a:off x="816598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Oval 48"/>
          <p:cNvSpPr/>
          <p:nvPr/>
        </p:nvSpPr>
        <p:spPr>
          <a:xfrm>
            <a:off x="5066552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0" name="Donut 49"/>
          <p:cNvSpPr/>
          <p:nvPr/>
        </p:nvSpPr>
        <p:spPr>
          <a:xfrm>
            <a:off x="4994544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886532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5102556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066552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4" name="Arc 53"/>
          <p:cNvSpPr/>
          <p:nvPr/>
        </p:nvSpPr>
        <p:spPr>
          <a:xfrm>
            <a:off x="4792162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9" name="Straight Connector 68"/>
          <p:cNvCxnSpPr>
            <a:stCxn id="241" idx="6"/>
          </p:cNvCxnSpPr>
          <p:nvPr/>
        </p:nvCxnSpPr>
        <p:spPr>
          <a:xfrm flipV="1">
            <a:off x="3722148" y="3231995"/>
            <a:ext cx="1344404" cy="142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07182" y="2643443"/>
            <a:ext cx="86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9:00- 9:15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60457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10:40 -11:15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95400" y="4058625"/>
            <a:ext cx="109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Introduction to Sesam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011197" y="4034722"/>
            <a:ext cx="1396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Datasets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926004" y="548680"/>
            <a:ext cx="433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>
                <a:solidFill>
                  <a:srgbClr val="01AFF5"/>
                </a:solidFill>
                <a:latin typeface="Museo Sans 500" panose="02000000000000000000" charset="0"/>
              </a:rPr>
              <a:t>Day One Overview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757773" y="1195011"/>
            <a:ext cx="676454" cy="72008"/>
            <a:chOff x="5707578" y="1268760"/>
            <a:chExt cx="676454" cy="72008"/>
          </a:xfrm>
        </p:grpSpPr>
        <p:sp>
          <p:nvSpPr>
            <p:cNvPr id="116" name="Oval 115"/>
            <p:cNvSpPr/>
            <p:nvPr/>
          </p:nvSpPr>
          <p:spPr>
            <a:xfrm>
              <a:off x="5707578" y="1268760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119379" y="1268760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6312024" y="1268760"/>
              <a:ext cx="72008" cy="72008"/>
            </a:xfrm>
            <a:prstGeom prst="ellipse">
              <a:avLst/>
            </a:prstGeom>
            <a:solidFill>
              <a:srgbClr val="9C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924615" y="1268760"/>
              <a:ext cx="72008" cy="72008"/>
            </a:xfrm>
            <a:prstGeom prst="ellipse">
              <a:avLst/>
            </a:prstGeom>
            <a:solidFill>
              <a:srgbClr val="9C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</p:grpSp>
      <p:cxnSp>
        <p:nvCxnSpPr>
          <p:cNvPr id="142" name="Straight Connector 141"/>
          <p:cNvCxnSpPr>
            <a:stCxn id="49" idx="6"/>
            <a:endCxn id="143" idx="2"/>
          </p:cNvCxnSpPr>
          <p:nvPr/>
        </p:nvCxnSpPr>
        <p:spPr>
          <a:xfrm>
            <a:off x="5138560" y="3244478"/>
            <a:ext cx="153350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72064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5" name="Donut 144"/>
          <p:cNvSpPr/>
          <p:nvPr/>
        </p:nvSpPr>
        <p:spPr>
          <a:xfrm>
            <a:off x="6600056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6" name="Donut 145"/>
          <p:cNvSpPr/>
          <p:nvPr/>
        </p:nvSpPr>
        <p:spPr>
          <a:xfrm>
            <a:off x="6492044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6708068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6672064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9" name="Arc 148"/>
          <p:cNvSpPr/>
          <p:nvPr/>
        </p:nvSpPr>
        <p:spPr>
          <a:xfrm>
            <a:off x="6397674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0" name="Oval 149"/>
          <p:cNvSpPr/>
          <p:nvPr/>
        </p:nvSpPr>
        <p:spPr>
          <a:xfrm>
            <a:off x="8206521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1" name="Donut 150"/>
          <p:cNvSpPr/>
          <p:nvPr/>
        </p:nvSpPr>
        <p:spPr>
          <a:xfrm>
            <a:off x="8134513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2" name="Donut 151"/>
          <p:cNvSpPr/>
          <p:nvPr/>
        </p:nvSpPr>
        <p:spPr>
          <a:xfrm>
            <a:off x="8026501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53" name="Straight Connector 152"/>
          <p:cNvCxnSpPr>
            <a:endCxn id="152" idx="0"/>
          </p:cNvCxnSpPr>
          <p:nvPr/>
        </p:nvCxnSpPr>
        <p:spPr>
          <a:xfrm flipH="1">
            <a:off x="8242525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8206521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5" name="Arc 154"/>
          <p:cNvSpPr/>
          <p:nvPr/>
        </p:nvSpPr>
        <p:spPr>
          <a:xfrm>
            <a:off x="7932131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6" name="Straight Connector 155"/>
          <p:cNvCxnSpPr>
            <a:stCxn id="143" idx="6"/>
            <a:endCxn id="150" idx="2"/>
          </p:cNvCxnSpPr>
          <p:nvPr/>
        </p:nvCxnSpPr>
        <p:spPr>
          <a:xfrm>
            <a:off x="6744072" y="3244478"/>
            <a:ext cx="146244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168008" y="2643443"/>
            <a:ext cx="1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11:45 – 12:00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708866" y="3538026"/>
            <a:ext cx="105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12:00 – 13:30</a:t>
            </a:r>
          </a:p>
          <a:p>
            <a:endParaRPr lang="nb-NO" sz="1200" b="1">
              <a:solidFill>
                <a:srgbClr val="01AFF5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42340" y="2214877"/>
            <a:ext cx="120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Merging data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8278529" y="3244478"/>
            <a:ext cx="15441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>
            <a:off x="9823508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0" name="Donut 179"/>
          <p:cNvSpPr/>
          <p:nvPr/>
        </p:nvSpPr>
        <p:spPr>
          <a:xfrm>
            <a:off x="9751500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1" name="Donut 180"/>
          <p:cNvSpPr/>
          <p:nvPr/>
        </p:nvSpPr>
        <p:spPr>
          <a:xfrm>
            <a:off x="9643488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>
            <a:off x="9859512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9823508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4" name="Arc 183"/>
          <p:cNvSpPr/>
          <p:nvPr/>
        </p:nvSpPr>
        <p:spPr>
          <a:xfrm>
            <a:off x="9549118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5" name="Oval 184"/>
          <p:cNvSpPr/>
          <p:nvPr/>
        </p:nvSpPr>
        <p:spPr>
          <a:xfrm>
            <a:off x="11139904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6" name="Donut 185"/>
          <p:cNvSpPr/>
          <p:nvPr/>
        </p:nvSpPr>
        <p:spPr>
          <a:xfrm>
            <a:off x="11067896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7" name="Donut 186"/>
          <p:cNvSpPr/>
          <p:nvPr/>
        </p:nvSpPr>
        <p:spPr>
          <a:xfrm>
            <a:off x="10959884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88" name="Straight Connector 187"/>
          <p:cNvCxnSpPr>
            <a:endCxn id="187" idx="0"/>
          </p:cNvCxnSpPr>
          <p:nvPr/>
        </p:nvCxnSpPr>
        <p:spPr>
          <a:xfrm flipH="1">
            <a:off x="11175908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11139904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90" name="Arc 189"/>
          <p:cNvSpPr/>
          <p:nvPr/>
        </p:nvSpPr>
        <p:spPr>
          <a:xfrm>
            <a:off x="10865514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1" name="Straight Connector 190"/>
          <p:cNvCxnSpPr>
            <a:stCxn id="179" idx="6"/>
            <a:endCxn id="185" idx="2"/>
          </p:cNvCxnSpPr>
          <p:nvPr/>
        </p:nvCxnSpPr>
        <p:spPr>
          <a:xfrm>
            <a:off x="9895516" y="3244478"/>
            <a:ext cx="124438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9336360" y="2643443"/>
            <a:ext cx="103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13:30 – 14:30</a:t>
            </a:r>
          </a:p>
          <a:p>
            <a:endParaRPr lang="nb-NO" sz="1200" b="1">
              <a:solidFill>
                <a:srgbClr val="01AFF5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0733809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14:30 -16:00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0441160" y="206084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Playing the long game</a:t>
            </a:r>
          </a:p>
        </p:txBody>
      </p:sp>
      <p:cxnSp>
        <p:nvCxnSpPr>
          <p:cNvPr id="211" name="Straight Connector 210"/>
          <p:cNvCxnSpPr/>
          <p:nvPr/>
        </p:nvCxnSpPr>
        <p:spPr>
          <a:xfrm>
            <a:off x="11211912" y="3244478"/>
            <a:ext cx="172484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2185791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3" name="Donut 222"/>
          <p:cNvSpPr/>
          <p:nvPr/>
        </p:nvSpPr>
        <p:spPr>
          <a:xfrm>
            <a:off x="2113783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4" name="Donut 223"/>
          <p:cNvSpPr/>
          <p:nvPr/>
        </p:nvSpPr>
        <p:spPr>
          <a:xfrm>
            <a:off x="2005771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225" name="Straight Connector 224"/>
          <p:cNvCxnSpPr>
            <a:endCxn id="224" idx="0"/>
          </p:cNvCxnSpPr>
          <p:nvPr/>
        </p:nvCxnSpPr>
        <p:spPr>
          <a:xfrm flipH="1">
            <a:off x="2221795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2185791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7" name="Arc 226"/>
          <p:cNvSpPr/>
          <p:nvPr/>
        </p:nvSpPr>
        <p:spPr>
          <a:xfrm>
            <a:off x="1911401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28" name="Straight Connector 227"/>
          <p:cNvCxnSpPr>
            <a:stCxn id="42" idx="6"/>
            <a:endCxn id="222" idx="2"/>
          </p:cNvCxnSpPr>
          <p:nvPr/>
        </p:nvCxnSpPr>
        <p:spPr>
          <a:xfrm>
            <a:off x="1162996" y="3244478"/>
            <a:ext cx="102279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1779696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9:15 -09:50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415515" y="2059986"/>
            <a:ext cx="139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Integration Architecture</a:t>
            </a:r>
          </a:p>
        </p:txBody>
      </p:sp>
      <p:sp>
        <p:nvSpPr>
          <p:cNvPr id="240" name="Oval 239"/>
          <p:cNvSpPr/>
          <p:nvPr/>
        </p:nvSpPr>
        <p:spPr>
          <a:xfrm>
            <a:off x="3578132" y="3210229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1" name="Donut 240"/>
          <p:cNvSpPr/>
          <p:nvPr/>
        </p:nvSpPr>
        <p:spPr>
          <a:xfrm>
            <a:off x="3506124" y="3138221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2" name="Donut 241"/>
          <p:cNvSpPr/>
          <p:nvPr/>
        </p:nvSpPr>
        <p:spPr>
          <a:xfrm>
            <a:off x="3398112" y="3030209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3614136" y="3462257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3578132" y="3934811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5" name="Arc 244"/>
          <p:cNvSpPr/>
          <p:nvPr/>
        </p:nvSpPr>
        <p:spPr>
          <a:xfrm>
            <a:off x="3303742" y="2926699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6" name="TextBox 245"/>
          <p:cNvSpPr txBox="1"/>
          <p:nvPr/>
        </p:nvSpPr>
        <p:spPr>
          <a:xfrm>
            <a:off x="3074076" y="2645198"/>
            <a:ext cx="1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10:00 – 10:30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387643" y="2022227"/>
            <a:ext cx="146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nb-NO" sz="1200" err="1">
                <a:solidFill>
                  <a:srgbClr val="9CD5FF"/>
                </a:solidFill>
              </a:rPr>
              <a:t>Importing</a:t>
            </a:r>
            <a:r>
              <a:rPr lang="nb-NO" sz="1200">
                <a:solidFill>
                  <a:srgbClr val="9CD5FF"/>
                </a:solidFill>
              </a:rPr>
              <a:t> Data and </a:t>
            </a:r>
            <a:r>
              <a:rPr lang="nb-NO" sz="1200" err="1">
                <a:solidFill>
                  <a:srgbClr val="9CD5FF"/>
                </a:solidFill>
              </a:rPr>
              <a:t>Concepts</a:t>
            </a:r>
            <a:r>
              <a:rPr lang="nb-NO" sz="1200">
                <a:solidFill>
                  <a:srgbClr val="9CD5FF"/>
                </a:solidFill>
              </a:rPr>
              <a:t> Cont.</a:t>
            </a:r>
            <a:endParaRPr lang="en-US" sz="1200">
              <a:solidFill>
                <a:srgbClr val="9CD5FF"/>
              </a:solidFill>
            </a:endParaRPr>
          </a:p>
        </p:txBody>
      </p:sp>
      <p:cxnSp>
        <p:nvCxnSpPr>
          <p:cNvPr id="250" name="Straight Connector 249"/>
          <p:cNvCxnSpPr>
            <a:stCxn id="222" idx="6"/>
            <a:endCxn id="240" idx="2"/>
          </p:cNvCxnSpPr>
          <p:nvPr/>
        </p:nvCxnSpPr>
        <p:spPr>
          <a:xfrm>
            <a:off x="2257799" y="3244478"/>
            <a:ext cx="1320333" cy="17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882173" y="4039698"/>
            <a:ext cx="146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nb-NO" sz="1200">
                <a:solidFill>
                  <a:srgbClr val="9CD5FF"/>
                </a:solidFill>
              </a:rPr>
              <a:t>UI Hands On and Sesam Concepts</a:t>
            </a:r>
            <a:endParaRPr lang="en-US" sz="1200">
              <a:solidFill>
                <a:srgbClr val="9CD5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170340" y="4139106"/>
            <a:ext cx="1200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Joins and intersections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4500"/>
                            </p:stCondLst>
                            <p:childTnLst>
                              <p:par>
                                <p:cTn id="3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5000"/>
                            </p:stCondLst>
                            <p:childTnLst>
                              <p:par>
                                <p:cTn id="3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5500"/>
                            </p:stCondLst>
                            <p:childTnLst>
                              <p:par>
                                <p:cTn id="3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6000"/>
                            </p:stCondLst>
                            <p:childTnLst>
                              <p:par>
                                <p:cTn id="3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6500"/>
                            </p:stCondLst>
                            <p:childTnLst>
                              <p:par>
                                <p:cTn id="3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7000"/>
                            </p:stCondLst>
                            <p:childTnLst>
                              <p:par>
                                <p:cTn id="3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102" grpId="0"/>
      <p:bldP spid="103" grpId="0"/>
      <p:bldP spid="106" grpId="0"/>
      <p:bldP spid="107" grpId="0"/>
      <p:bldP spid="143" grpId="0" animBg="1"/>
      <p:bldP spid="145" grpId="0" animBg="1"/>
      <p:bldP spid="146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57" grpId="0"/>
      <p:bldP spid="158" grpId="0"/>
      <p:bldP spid="159" grpId="0"/>
      <p:bldP spid="179" grpId="0" animBg="1"/>
      <p:bldP spid="180" grpId="0" animBg="1"/>
      <p:bldP spid="181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2" grpId="0"/>
      <p:bldP spid="193" grpId="0"/>
      <p:bldP spid="195" grpId="0"/>
      <p:bldP spid="222" grpId="0" animBg="1"/>
      <p:bldP spid="223" grpId="0" animBg="1"/>
      <p:bldP spid="224" grpId="0" animBg="1"/>
      <p:bldP spid="226" grpId="0" animBg="1"/>
      <p:bldP spid="227" grpId="0" animBg="1"/>
      <p:bldP spid="229" grpId="0"/>
      <p:bldP spid="230" grpId="0"/>
      <p:bldP spid="240" grpId="0" animBg="1"/>
      <p:bldP spid="241" grpId="0" animBg="1"/>
      <p:bldP spid="242" grpId="0" animBg="1"/>
      <p:bldP spid="244" grpId="0" animBg="1"/>
      <p:bldP spid="245" grpId="0" animBg="1"/>
      <p:bldP spid="246" grpId="0"/>
      <p:bldP spid="247" grpId="0"/>
      <p:bldP spid="83" grpId="0"/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45698"/>
          <a:stretch>
            <a:fillRect/>
          </a:stretch>
        </p:blipFill>
        <p:spPr>
          <a:xfrm>
            <a:off x="3547860" y="4852685"/>
            <a:ext cx="5096279" cy="588396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1165766" y="463713"/>
            <a:ext cx="9391187" cy="1514797"/>
          </a:xfrm>
          <a:noFill/>
        </p:spPr>
        <p:txBody>
          <a:bodyPr>
            <a:normAutofit/>
          </a:bodyPr>
          <a:lstStyle/>
          <a:p>
            <a:r>
              <a:rPr lang="nb-NO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What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triggers </a:t>
            </a:r>
            <a:r>
              <a:rPr lang="nb-NO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updates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?</a:t>
            </a:r>
            <a:br>
              <a:rPr lang="nb-NO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</a:b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Δ </a:t>
            </a:r>
            <a:r>
              <a:rPr lang="nb-NO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Change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</a:t>
            </a:r>
            <a:r>
              <a:rPr lang="nb-NO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tracking</a:t>
            </a:r>
            <a:endParaRPr lang="nb-NO" b="1">
              <a:solidFill>
                <a:srgbClr val="01AFF5"/>
              </a:solidFill>
              <a:latin typeface="Museo Sans 700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5766" y="2037058"/>
            <a:ext cx="8253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err="1">
                <a:latin typeface="Museo Sans 300" panose="02000000000000000000" pitchFamily="2" charset="77"/>
              </a:rPr>
              <a:t>Sesam</a:t>
            </a:r>
            <a:r>
              <a:rPr lang="en-GB" sz="2400">
                <a:latin typeface="Museo Sans 300" panose="02000000000000000000" pitchFamily="2" charset="77"/>
              </a:rPr>
              <a:t> cares about the current version of entities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>
                <a:latin typeface="Museo Sans 300" panose="02000000000000000000" pitchFamily="2" charset="77"/>
              </a:rPr>
              <a:t>Attributes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2400">
                <a:latin typeface="Museo Sans 300" panose="02000000000000000000" pitchFamily="2" charset="77"/>
              </a:rPr>
              <a:t>change/added/deleted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>
                <a:latin typeface="Museo Sans 300" panose="02000000000000000000" pitchFamily="2" charset="77"/>
              </a:rPr>
              <a:t>Updates trigger processing by pipes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5357" y="631521"/>
            <a:ext cx="1328286" cy="13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1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21" b="45698"/>
          <a:stretch>
            <a:fillRect/>
          </a:stretch>
        </p:blipFill>
        <p:spPr>
          <a:xfrm>
            <a:off x="3547860" y="4852685"/>
            <a:ext cx="5096279" cy="588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6134F-D7BA-0246-82C7-6F4EF3DFE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8111"/>
            <a:ext cx="12192000" cy="45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0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8"/>
          <p:cNvSpPr/>
          <p:nvPr/>
        </p:nvSpPr>
        <p:spPr bwMode="auto">
          <a:xfrm>
            <a:off x="574049" y="922706"/>
            <a:ext cx="662985" cy="1976829"/>
          </a:xfrm>
          <a:custGeom>
            <a:avLst/>
            <a:gdLst>
              <a:gd name="T0" fmla="*/ 659 w 659"/>
              <a:gd name="T1" fmla="*/ 1955 h 1955"/>
              <a:gd name="T2" fmla="*/ 0 w 659"/>
              <a:gd name="T3" fmla="*/ 1301 h 1955"/>
              <a:gd name="T4" fmla="*/ 0 w 659"/>
              <a:gd name="T5" fmla="*/ 0 h 1955"/>
              <a:gd name="T6" fmla="*/ 625 w 659"/>
              <a:gd name="T7" fmla="*/ 959 h 1955"/>
              <a:gd name="T8" fmla="*/ 659 w 659"/>
              <a:gd name="T9" fmla="*/ 1955 h 1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9" h="1955">
                <a:moveTo>
                  <a:pt x="659" y="1955"/>
                </a:moveTo>
                <a:lnTo>
                  <a:pt x="0" y="1301"/>
                </a:lnTo>
                <a:lnTo>
                  <a:pt x="0" y="0"/>
                </a:lnTo>
                <a:lnTo>
                  <a:pt x="625" y="959"/>
                </a:lnTo>
                <a:lnTo>
                  <a:pt x="659" y="1955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1080142" y="5462316"/>
            <a:ext cx="2294825" cy="627334"/>
          </a:xfrm>
        </p:spPr>
        <p:txBody>
          <a:bodyPr/>
          <a:lstStyle/>
          <a:p>
            <a:r>
              <a:rPr lang="en-US">
                <a:latin typeface="Museo Sans 300" panose="02000000000000000000" pitchFamily="2" charset="77"/>
              </a:rPr>
              <a:t>30’ pause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259721"/>
            <a:ext cx="7050283" cy="1976829"/>
            <a:chOff x="0" y="259721"/>
            <a:chExt cx="7050283" cy="1976829"/>
          </a:xfrm>
          <a:solidFill>
            <a:schemeClr val="tx1"/>
          </a:solidFill>
        </p:grpSpPr>
        <p:sp>
          <p:nvSpPr>
            <p:cNvPr id="20" name="Freeform 40"/>
            <p:cNvSpPr/>
            <p:nvPr/>
          </p:nvSpPr>
          <p:spPr bwMode="auto">
            <a:xfrm>
              <a:off x="574049" y="1060155"/>
              <a:ext cx="1427037" cy="1176395"/>
            </a:xfrm>
            <a:custGeom>
              <a:avLst/>
              <a:gdLst>
                <a:gd name="T0" fmla="*/ 1414 w 1414"/>
                <a:gd name="T1" fmla="*/ 901 h 1164"/>
                <a:gd name="T2" fmla="*/ 0 w 1414"/>
                <a:gd name="T3" fmla="*/ 1164 h 1164"/>
                <a:gd name="T4" fmla="*/ 0 w 1414"/>
                <a:gd name="T5" fmla="*/ 0 h 1164"/>
                <a:gd name="T6" fmla="*/ 1414 w 1414"/>
                <a:gd name="T7" fmla="*/ 351 h 1164"/>
                <a:gd name="T8" fmla="*/ 1414 w 1414"/>
                <a:gd name="T9" fmla="*/ 901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4" h="1164">
                  <a:moveTo>
                    <a:pt x="1414" y="901"/>
                  </a:moveTo>
                  <a:lnTo>
                    <a:pt x="0" y="1164"/>
                  </a:lnTo>
                  <a:lnTo>
                    <a:pt x="0" y="0"/>
                  </a:lnTo>
                  <a:lnTo>
                    <a:pt x="1414" y="351"/>
                  </a:lnTo>
                  <a:lnTo>
                    <a:pt x="1414" y="90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41"/>
            <p:cNvSpPr/>
            <p:nvPr/>
          </p:nvSpPr>
          <p:spPr bwMode="auto">
            <a:xfrm>
              <a:off x="0" y="623555"/>
              <a:ext cx="2001085" cy="1341739"/>
            </a:xfrm>
            <a:custGeom>
              <a:avLst/>
              <a:gdLst>
                <a:gd name="T0" fmla="*/ 1981 w 1981"/>
                <a:gd name="T1" fmla="*/ 1303 h 1303"/>
                <a:gd name="T2" fmla="*/ 0 w 1981"/>
                <a:gd name="T3" fmla="*/ 1125 h 1303"/>
                <a:gd name="T4" fmla="*/ 0 w 1981"/>
                <a:gd name="T5" fmla="*/ 0 h 1303"/>
                <a:gd name="T6" fmla="*/ 1981 w 1981"/>
                <a:gd name="T7" fmla="*/ 89 h 1303"/>
                <a:gd name="T8" fmla="*/ 1981 w 1981"/>
                <a:gd name="T9" fmla="*/ 1303 h 1303"/>
                <a:gd name="connsiteX0" fmla="*/ 10000 w 10000"/>
                <a:gd name="connsiteY0" fmla="*/ 10181 h 10181"/>
                <a:gd name="connsiteX1" fmla="*/ 0 w 10000"/>
                <a:gd name="connsiteY1" fmla="*/ 8634 h 10181"/>
                <a:gd name="connsiteX2" fmla="*/ 0 w 10000"/>
                <a:gd name="connsiteY2" fmla="*/ 0 h 10181"/>
                <a:gd name="connsiteX3" fmla="*/ 10000 w 10000"/>
                <a:gd name="connsiteY3" fmla="*/ 683 h 10181"/>
                <a:gd name="connsiteX4" fmla="*/ 10000 w 10000"/>
                <a:gd name="connsiteY4" fmla="*/ 10181 h 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81">
                  <a:moveTo>
                    <a:pt x="10000" y="10181"/>
                  </a:moveTo>
                  <a:lnTo>
                    <a:pt x="0" y="8634"/>
                  </a:lnTo>
                  <a:lnTo>
                    <a:pt x="0" y="0"/>
                  </a:lnTo>
                  <a:lnTo>
                    <a:pt x="10000" y="683"/>
                  </a:lnTo>
                  <a:lnTo>
                    <a:pt x="10000" y="10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43"/>
            <p:cNvSpPr/>
            <p:nvPr/>
          </p:nvSpPr>
          <p:spPr bwMode="auto">
            <a:xfrm>
              <a:off x="0" y="259721"/>
              <a:ext cx="7050283" cy="1544270"/>
            </a:xfrm>
            <a:custGeom>
              <a:avLst/>
              <a:gdLst>
                <a:gd name="T0" fmla="*/ 0 w 6978"/>
                <a:gd name="T1" fmla="*/ 362 h 1529"/>
                <a:gd name="T2" fmla="*/ 6978 w 6978"/>
                <a:gd name="T3" fmla="*/ 0 h 1529"/>
                <a:gd name="T4" fmla="*/ 6978 w 6978"/>
                <a:gd name="T5" fmla="*/ 1529 h 1529"/>
                <a:gd name="T6" fmla="*/ 0 w 6978"/>
                <a:gd name="T7" fmla="*/ 1482 h 1529"/>
                <a:gd name="T8" fmla="*/ 0 w 6978"/>
                <a:gd name="T9" fmla="*/ 362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8" h="1529">
                  <a:moveTo>
                    <a:pt x="0" y="362"/>
                  </a:moveTo>
                  <a:lnTo>
                    <a:pt x="6978" y="0"/>
                  </a:lnTo>
                  <a:lnTo>
                    <a:pt x="6978" y="1529"/>
                  </a:lnTo>
                  <a:lnTo>
                    <a:pt x="0" y="1482"/>
                  </a:lnTo>
                  <a:lnTo>
                    <a:pt x="0" y="3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623555"/>
            <a:ext cx="7050284" cy="1077253"/>
          </a:xfrm>
        </p:spPr>
        <p:txBody>
          <a:bodyPr/>
          <a:lstStyle/>
          <a:p>
            <a:r>
              <a:rPr lang="en-US" b="0">
                <a:solidFill>
                  <a:schemeClr val="tx2"/>
                </a:solidFill>
                <a:latin typeface="Museo Sans 300" panose="02000000000000000000" pitchFamily="2" charset="77"/>
              </a:rPr>
              <a:t>Lunch Break</a:t>
            </a:r>
          </a:p>
        </p:txBody>
      </p:sp>
      <p:sp>
        <p:nvSpPr>
          <p:cNvPr id="34" name="Freeform 55"/>
          <p:cNvSpPr/>
          <p:nvPr/>
        </p:nvSpPr>
        <p:spPr bwMode="auto">
          <a:xfrm>
            <a:off x="3731040" y="2628580"/>
            <a:ext cx="6910579" cy="4757056"/>
          </a:xfrm>
          <a:custGeom>
            <a:avLst/>
            <a:gdLst>
              <a:gd name="T0" fmla="*/ 582 w 11725"/>
              <a:gd name="T1" fmla="*/ 7777 h 7845"/>
              <a:gd name="T2" fmla="*/ 1407 w 11725"/>
              <a:gd name="T3" fmla="*/ 7445 h 7845"/>
              <a:gd name="T4" fmla="*/ 2029 w 11725"/>
              <a:gd name="T5" fmla="*/ 6847 h 7845"/>
              <a:gd name="T6" fmla="*/ 2228 w 11725"/>
              <a:gd name="T7" fmla="*/ 6241 h 7845"/>
              <a:gd name="T8" fmla="*/ 2056 w 11725"/>
              <a:gd name="T9" fmla="*/ 5579 h 7845"/>
              <a:gd name="T10" fmla="*/ 1738 w 11725"/>
              <a:gd name="T11" fmla="*/ 5301 h 7845"/>
              <a:gd name="T12" fmla="*/ 1423 w 11725"/>
              <a:gd name="T13" fmla="*/ 5315 h 7845"/>
              <a:gd name="T14" fmla="*/ 1237 w 11725"/>
              <a:gd name="T15" fmla="*/ 5579 h 7845"/>
              <a:gd name="T16" fmla="*/ 1252 w 11725"/>
              <a:gd name="T17" fmla="*/ 5935 h 7845"/>
              <a:gd name="T18" fmla="*/ 1644 w 11725"/>
              <a:gd name="T19" fmla="*/ 6580 h 7845"/>
              <a:gd name="T20" fmla="*/ 2292 w 11725"/>
              <a:gd name="T21" fmla="*/ 7034 h 7845"/>
              <a:gd name="T22" fmla="*/ 3011 w 11725"/>
              <a:gd name="T23" fmla="*/ 7229 h 7845"/>
              <a:gd name="T24" fmla="*/ 3597 w 11725"/>
              <a:gd name="T25" fmla="*/ 7118 h 7845"/>
              <a:gd name="T26" fmla="*/ 3994 w 11725"/>
              <a:gd name="T27" fmla="*/ 6733 h 7845"/>
              <a:gd name="T28" fmla="*/ 4110 w 11725"/>
              <a:gd name="T29" fmla="*/ 6332 h 7845"/>
              <a:gd name="T30" fmla="*/ 4021 w 11725"/>
              <a:gd name="T31" fmla="*/ 5821 h 7845"/>
              <a:gd name="T32" fmla="*/ 3357 w 11725"/>
              <a:gd name="T33" fmla="*/ 4767 h 7845"/>
              <a:gd name="T34" fmla="*/ 2617 w 11725"/>
              <a:gd name="T35" fmla="*/ 3501 h 7845"/>
              <a:gd name="T36" fmla="*/ 2508 w 11725"/>
              <a:gd name="T37" fmla="*/ 2756 h 7845"/>
              <a:gd name="T38" fmla="*/ 2648 w 11725"/>
              <a:gd name="T39" fmla="*/ 2398 h 7845"/>
              <a:gd name="T40" fmla="*/ 3072 w 11725"/>
              <a:gd name="T41" fmla="*/ 2056 h 7845"/>
              <a:gd name="T42" fmla="*/ 3699 w 11725"/>
              <a:gd name="T43" fmla="*/ 1943 h 7845"/>
              <a:gd name="T44" fmla="*/ 4327 w 11725"/>
              <a:gd name="T45" fmla="*/ 2040 h 7845"/>
              <a:gd name="T46" fmla="*/ 4782 w 11725"/>
              <a:gd name="T47" fmla="*/ 2248 h 7845"/>
              <a:gd name="T48" fmla="*/ 5607 w 11725"/>
              <a:gd name="T49" fmla="*/ 2999 h 7845"/>
              <a:gd name="T50" fmla="*/ 6051 w 11725"/>
              <a:gd name="T51" fmla="*/ 3829 h 7845"/>
              <a:gd name="T52" fmla="*/ 6355 w 11725"/>
              <a:gd name="T53" fmla="*/ 5118 h 7845"/>
              <a:gd name="T54" fmla="*/ 6703 w 11725"/>
              <a:gd name="T55" fmla="*/ 5983 h 7845"/>
              <a:gd name="T56" fmla="*/ 7130 w 11725"/>
              <a:gd name="T57" fmla="*/ 6448 h 7845"/>
              <a:gd name="T58" fmla="*/ 7493 w 11725"/>
              <a:gd name="T59" fmla="*/ 6605 h 7845"/>
              <a:gd name="T60" fmla="*/ 7868 w 11725"/>
              <a:gd name="T61" fmla="*/ 6571 h 7845"/>
              <a:gd name="T62" fmla="*/ 8193 w 11725"/>
              <a:gd name="T63" fmla="*/ 6378 h 7845"/>
              <a:gd name="T64" fmla="*/ 8420 w 11725"/>
              <a:gd name="T65" fmla="*/ 6070 h 7845"/>
              <a:gd name="T66" fmla="*/ 8547 w 11725"/>
              <a:gd name="T67" fmla="*/ 5253 h 7845"/>
              <a:gd name="T68" fmla="*/ 8553 w 11725"/>
              <a:gd name="T69" fmla="*/ 3593 h 7845"/>
              <a:gd name="T70" fmla="*/ 8452 w 11725"/>
              <a:gd name="T71" fmla="*/ 3163 h 7845"/>
              <a:gd name="T72" fmla="*/ 8174 w 11725"/>
              <a:gd name="T73" fmla="*/ 2772 h 7845"/>
              <a:gd name="T74" fmla="*/ 7746 w 11725"/>
              <a:gd name="T75" fmla="*/ 2548 h 7845"/>
              <a:gd name="T76" fmla="*/ 7453 w 11725"/>
              <a:gd name="T77" fmla="*/ 2540 h 7845"/>
              <a:gd name="T78" fmla="*/ 7248 w 11725"/>
              <a:gd name="T79" fmla="*/ 2706 h 7845"/>
              <a:gd name="T80" fmla="*/ 7257 w 11725"/>
              <a:gd name="T81" fmla="*/ 2933 h 7845"/>
              <a:gd name="T82" fmla="*/ 7589 w 11725"/>
              <a:gd name="T83" fmla="*/ 3262 h 7845"/>
              <a:gd name="T84" fmla="*/ 8150 w 11725"/>
              <a:gd name="T85" fmla="*/ 3388 h 7845"/>
              <a:gd name="T86" fmla="*/ 8696 w 11725"/>
              <a:gd name="T87" fmla="*/ 3164 h 7845"/>
              <a:gd name="T88" fmla="*/ 9106 w 11725"/>
              <a:gd name="T89" fmla="*/ 2753 h 7845"/>
              <a:gd name="T90" fmla="*/ 9520 w 11725"/>
              <a:gd name="T91" fmla="*/ 1929 h 7845"/>
              <a:gd name="T92" fmla="*/ 9595 w 11725"/>
              <a:gd name="T93" fmla="*/ 1322 h 7845"/>
              <a:gd name="T94" fmla="*/ 9511 w 11725"/>
              <a:gd name="T95" fmla="*/ 795 h 7845"/>
              <a:gd name="T96" fmla="*/ 9580 w 11725"/>
              <a:gd name="T97" fmla="*/ 434 h 7845"/>
              <a:gd name="T98" fmla="*/ 9791 w 11725"/>
              <a:gd name="T99" fmla="*/ 340 h 7845"/>
              <a:gd name="T100" fmla="*/ 10139 w 11725"/>
              <a:gd name="T101" fmla="*/ 508 h 7845"/>
              <a:gd name="T102" fmla="*/ 10536 w 11725"/>
              <a:gd name="T103" fmla="*/ 1042 h 7845"/>
              <a:gd name="T104" fmla="*/ 10851 w 11725"/>
              <a:gd name="T105" fmla="*/ 1222 h 7845"/>
              <a:gd name="T106" fmla="*/ 11204 w 11725"/>
              <a:gd name="T107" fmla="*/ 1030 h 7845"/>
              <a:gd name="T108" fmla="*/ 11455 w 11725"/>
              <a:gd name="T109" fmla="*/ 576 h 7845"/>
              <a:gd name="connsiteX0" fmla="*/ 0 w 10000"/>
              <a:gd name="connsiteY0" fmla="*/ 10000 h 10000"/>
              <a:gd name="connsiteX1" fmla="*/ 208 w 10000"/>
              <a:gd name="connsiteY1" fmla="*/ 9985 h 10000"/>
              <a:gd name="connsiteX2" fmla="*/ 351 w 10000"/>
              <a:gd name="connsiteY2" fmla="*/ 9957 h 10000"/>
              <a:gd name="connsiteX3" fmla="*/ 496 w 10000"/>
              <a:gd name="connsiteY3" fmla="*/ 9913 h 10000"/>
              <a:gd name="connsiteX4" fmla="*/ 642 w 10000"/>
              <a:gd name="connsiteY4" fmla="*/ 9855 h 10000"/>
              <a:gd name="connsiteX5" fmla="*/ 787 w 10000"/>
              <a:gd name="connsiteY5" fmla="*/ 9786 h 10000"/>
              <a:gd name="connsiteX6" fmla="*/ 929 w 10000"/>
              <a:gd name="connsiteY6" fmla="*/ 9702 h 10000"/>
              <a:gd name="connsiteX7" fmla="*/ 1067 w 10000"/>
              <a:gd name="connsiteY7" fmla="*/ 9602 h 10000"/>
              <a:gd name="connsiteX8" fmla="*/ 1200 w 10000"/>
              <a:gd name="connsiteY8" fmla="*/ 9490 h 10000"/>
              <a:gd name="connsiteX9" fmla="*/ 1325 w 10000"/>
              <a:gd name="connsiteY9" fmla="*/ 9366 h 10000"/>
              <a:gd name="connsiteX10" fmla="*/ 1443 w 10000"/>
              <a:gd name="connsiteY10" fmla="*/ 9226 h 10000"/>
              <a:gd name="connsiteX11" fmla="*/ 1550 w 10000"/>
              <a:gd name="connsiteY11" fmla="*/ 9073 h 10000"/>
              <a:gd name="connsiteX12" fmla="*/ 1646 w 10000"/>
              <a:gd name="connsiteY12" fmla="*/ 8909 h 10000"/>
              <a:gd name="connsiteX13" fmla="*/ 1730 w 10000"/>
              <a:gd name="connsiteY13" fmla="*/ 8728 h 10000"/>
              <a:gd name="connsiteX14" fmla="*/ 1799 w 10000"/>
              <a:gd name="connsiteY14" fmla="*/ 8537 h 10000"/>
              <a:gd name="connsiteX15" fmla="*/ 1852 w 10000"/>
              <a:gd name="connsiteY15" fmla="*/ 8330 h 10000"/>
              <a:gd name="connsiteX16" fmla="*/ 1872 w 10000"/>
              <a:gd name="connsiteY16" fmla="*/ 8223 h 10000"/>
              <a:gd name="connsiteX17" fmla="*/ 1885 w 10000"/>
              <a:gd name="connsiteY17" fmla="*/ 8134 h 10000"/>
              <a:gd name="connsiteX18" fmla="*/ 1900 w 10000"/>
              <a:gd name="connsiteY18" fmla="*/ 7955 h 10000"/>
              <a:gd name="connsiteX19" fmla="*/ 1902 w 10000"/>
              <a:gd name="connsiteY19" fmla="*/ 7777 h 10000"/>
              <a:gd name="connsiteX20" fmla="*/ 1887 w 10000"/>
              <a:gd name="connsiteY20" fmla="*/ 7602 h 10000"/>
              <a:gd name="connsiteX21" fmla="*/ 1858 w 10000"/>
              <a:gd name="connsiteY21" fmla="*/ 7430 h 10000"/>
              <a:gd name="connsiteX22" fmla="*/ 1813 w 10000"/>
              <a:gd name="connsiteY22" fmla="*/ 7266 h 10000"/>
              <a:gd name="connsiteX23" fmla="*/ 1754 w 10000"/>
              <a:gd name="connsiteY23" fmla="*/ 7112 h 10000"/>
              <a:gd name="connsiteX24" fmla="*/ 1676 w 10000"/>
              <a:gd name="connsiteY24" fmla="*/ 6969 h 10000"/>
              <a:gd name="connsiteX25" fmla="*/ 1631 w 10000"/>
              <a:gd name="connsiteY25" fmla="*/ 6902 h 10000"/>
              <a:gd name="connsiteX26" fmla="*/ 1601 w 10000"/>
              <a:gd name="connsiteY26" fmla="*/ 6864 h 10000"/>
              <a:gd name="connsiteX27" fmla="*/ 1541 w 10000"/>
              <a:gd name="connsiteY27" fmla="*/ 6802 h 10000"/>
              <a:gd name="connsiteX28" fmla="*/ 1482 w 10000"/>
              <a:gd name="connsiteY28" fmla="*/ 6757 h 10000"/>
              <a:gd name="connsiteX29" fmla="*/ 1424 w 10000"/>
              <a:gd name="connsiteY29" fmla="*/ 6730 h 10000"/>
              <a:gd name="connsiteX30" fmla="*/ 1368 w 10000"/>
              <a:gd name="connsiteY30" fmla="*/ 6719 h 10000"/>
              <a:gd name="connsiteX31" fmla="*/ 1313 w 10000"/>
              <a:gd name="connsiteY31" fmla="*/ 6724 h 10000"/>
              <a:gd name="connsiteX32" fmla="*/ 1261 w 10000"/>
              <a:gd name="connsiteY32" fmla="*/ 6743 h 10000"/>
              <a:gd name="connsiteX33" fmla="*/ 1214 w 10000"/>
              <a:gd name="connsiteY33" fmla="*/ 6775 h 10000"/>
              <a:gd name="connsiteX34" fmla="*/ 1171 w 10000"/>
              <a:gd name="connsiteY34" fmla="*/ 6820 h 10000"/>
              <a:gd name="connsiteX35" fmla="*/ 1132 w 10000"/>
              <a:gd name="connsiteY35" fmla="*/ 6878 h 10000"/>
              <a:gd name="connsiteX36" fmla="*/ 1100 w 10000"/>
              <a:gd name="connsiteY36" fmla="*/ 6946 h 10000"/>
              <a:gd name="connsiteX37" fmla="*/ 1074 w 10000"/>
              <a:gd name="connsiteY37" fmla="*/ 7024 h 10000"/>
              <a:gd name="connsiteX38" fmla="*/ 1055 w 10000"/>
              <a:gd name="connsiteY38" fmla="*/ 7112 h 10000"/>
              <a:gd name="connsiteX39" fmla="*/ 1044 w 10000"/>
              <a:gd name="connsiteY39" fmla="*/ 7205 h 10000"/>
              <a:gd name="connsiteX40" fmla="*/ 1041 w 10000"/>
              <a:gd name="connsiteY40" fmla="*/ 7308 h 10000"/>
              <a:gd name="connsiteX41" fmla="*/ 1047 w 10000"/>
              <a:gd name="connsiteY41" fmla="*/ 7415 h 10000"/>
              <a:gd name="connsiteX42" fmla="*/ 1053 w 10000"/>
              <a:gd name="connsiteY42" fmla="*/ 7471 h 10000"/>
              <a:gd name="connsiteX43" fmla="*/ 1068 w 10000"/>
              <a:gd name="connsiteY43" fmla="*/ 7565 h 10000"/>
              <a:gd name="connsiteX44" fmla="*/ 1110 w 10000"/>
              <a:gd name="connsiteY44" fmla="*/ 7745 h 10000"/>
              <a:gd name="connsiteX45" fmla="*/ 1165 w 10000"/>
              <a:gd name="connsiteY45" fmla="*/ 7918 h 10000"/>
              <a:gd name="connsiteX46" fmla="*/ 1232 w 10000"/>
              <a:gd name="connsiteY46" fmla="*/ 8084 h 10000"/>
              <a:gd name="connsiteX47" fmla="*/ 1313 w 10000"/>
              <a:gd name="connsiteY47" fmla="*/ 8241 h 10000"/>
              <a:gd name="connsiteX48" fmla="*/ 1402 w 10000"/>
              <a:gd name="connsiteY48" fmla="*/ 8388 h 10000"/>
              <a:gd name="connsiteX49" fmla="*/ 1499 w 10000"/>
              <a:gd name="connsiteY49" fmla="*/ 8526 h 10000"/>
              <a:gd name="connsiteX50" fmla="*/ 1605 w 10000"/>
              <a:gd name="connsiteY50" fmla="*/ 8654 h 10000"/>
              <a:gd name="connsiteX51" fmla="*/ 1717 w 10000"/>
              <a:gd name="connsiteY51" fmla="*/ 8771 h 10000"/>
              <a:gd name="connsiteX52" fmla="*/ 1835 w 10000"/>
              <a:gd name="connsiteY52" fmla="*/ 8876 h 10000"/>
              <a:gd name="connsiteX53" fmla="*/ 1955 w 10000"/>
              <a:gd name="connsiteY53" fmla="*/ 8966 h 10000"/>
              <a:gd name="connsiteX54" fmla="*/ 2078 w 10000"/>
              <a:gd name="connsiteY54" fmla="*/ 9045 h 10000"/>
              <a:gd name="connsiteX55" fmla="*/ 2201 w 10000"/>
              <a:gd name="connsiteY55" fmla="*/ 9110 h 10000"/>
              <a:gd name="connsiteX56" fmla="*/ 2325 w 10000"/>
              <a:gd name="connsiteY56" fmla="*/ 9160 h 10000"/>
              <a:gd name="connsiteX57" fmla="*/ 2448 w 10000"/>
              <a:gd name="connsiteY57" fmla="*/ 9194 h 10000"/>
              <a:gd name="connsiteX58" fmla="*/ 2568 w 10000"/>
              <a:gd name="connsiteY58" fmla="*/ 9215 h 10000"/>
              <a:gd name="connsiteX59" fmla="*/ 2627 w 10000"/>
              <a:gd name="connsiteY59" fmla="*/ 9216 h 10000"/>
              <a:gd name="connsiteX60" fmla="*/ 2693 w 10000"/>
              <a:gd name="connsiteY60" fmla="*/ 9215 h 10000"/>
              <a:gd name="connsiteX61" fmla="*/ 2825 w 10000"/>
              <a:gd name="connsiteY61" fmla="*/ 9193 h 10000"/>
              <a:gd name="connsiteX62" fmla="*/ 2949 w 10000"/>
              <a:gd name="connsiteY62" fmla="*/ 9145 h 10000"/>
              <a:gd name="connsiteX63" fmla="*/ 3068 w 10000"/>
              <a:gd name="connsiteY63" fmla="*/ 9073 h 10000"/>
              <a:gd name="connsiteX64" fmla="*/ 3176 w 10000"/>
              <a:gd name="connsiteY64" fmla="*/ 8978 h 10000"/>
              <a:gd name="connsiteX65" fmla="*/ 3273 w 10000"/>
              <a:gd name="connsiteY65" fmla="*/ 8855 h 10000"/>
              <a:gd name="connsiteX66" fmla="*/ 3336 w 10000"/>
              <a:gd name="connsiteY66" fmla="*/ 8748 h 10000"/>
              <a:gd name="connsiteX67" fmla="*/ 3373 w 10000"/>
              <a:gd name="connsiteY67" fmla="*/ 8669 h 10000"/>
              <a:gd name="connsiteX68" fmla="*/ 3406 w 10000"/>
              <a:gd name="connsiteY68" fmla="*/ 8583 h 10000"/>
              <a:gd name="connsiteX69" fmla="*/ 3436 w 10000"/>
              <a:gd name="connsiteY69" fmla="*/ 8491 h 10000"/>
              <a:gd name="connsiteX70" fmla="*/ 3448 w 10000"/>
              <a:gd name="connsiteY70" fmla="*/ 8442 h 10000"/>
              <a:gd name="connsiteX71" fmla="*/ 3466 w 10000"/>
              <a:gd name="connsiteY71" fmla="*/ 8365 h 10000"/>
              <a:gd name="connsiteX72" fmla="*/ 3491 w 10000"/>
              <a:gd name="connsiteY72" fmla="*/ 8214 h 10000"/>
              <a:gd name="connsiteX73" fmla="*/ 3505 w 10000"/>
              <a:gd name="connsiteY73" fmla="*/ 8071 h 10000"/>
              <a:gd name="connsiteX74" fmla="*/ 3508 w 10000"/>
              <a:gd name="connsiteY74" fmla="*/ 7932 h 10000"/>
              <a:gd name="connsiteX75" fmla="*/ 3501 w 10000"/>
              <a:gd name="connsiteY75" fmla="*/ 7799 h 10000"/>
              <a:gd name="connsiteX76" fmla="*/ 3485 w 10000"/>
              <a:gd name="connsiteY76" fmla="*/ 7670 h 10000"/>
              <a:gd name="connsiteX77" fmla="*/ 3461 w 10000"/>
              <a:gd name="connsiteY77" fmla="*/ 7544 h 10000"/>
              <a:gd name="connsiteX78" fmla="*/ 3429 w 10000"/>
              <a:gd name="connsiteY78" fmla="*/ 7420 h 10000"/>
              <a:gd name="connsiteX79" fmla="*/ 3371 w 10000"/>
              <a:gd name="connsiteY79" fmla="*/ 7240 h 10000"/>
              <a:gd name="connsiteX80" fmla="*/ 3278 w 10000"/>
              <a:gd name="connsiteY80" fmla="*/ 7003 h 10000"/>
              <a:gd name="connsiteX81" fmla="*/ 3119 w 10000"/>
              <a:gd name="connsiteY81" fmla="*/ 6651 h 10000"/>
              <a:gd name="connsiteX82" fmla="*/ 3011 w 10000"/>
              <a:gd name="connsiteY82" fmla="*/ 6407 h 10000"/>
              <a:gd name="connsiteX83" fmla="*/ 2863 w 10000"/>
              <a:gd name="connsiteY83" fmla="*/ 6076 h 10000"/>
              <a:gd name="connsiteX84" fmla="*/ 2589 w 10000"/>
              <a:gd name="connsiteY84" fmla="*/ 5472 h 10000"/>
              <a:gd name="connsiteX85" fmla="*/ 2455 w 10000"/>
              <a:gd name="connsiteY85" fmla="*/ 5143 h 10000"/>
              <a:gd name="connsiteX86" fmla="*/ 2371 w 10000"/>
              <a:gd name="connsiteY86" fmla="*/ 4919 h 10000"/>
              <a:gd name="connsiteX87" fmla="*/ 2296 w 10000"/>
              <a:gd name="connsiteY87" fmla="*/ 4691 h 10000"/>
              <a:gd name="connsiteX88" fmla="*/ 2232 w 10000"/>
              <a:gd name="connsiteY88" fmla="*/ 4463 h 10000"/>
              <a:gd name="connsiteX89" fmla="*/ 2180 w 10000"/>
              <a:gd name="connsiteY89" fmla="*/ 4233 h 10000"/>
              <a:gd name="connsiteX90" fmla="*/ 2145 w 10000"/>
              <a:gd name="connsiteY90" fmla="*/ 4006 h 10000"/>
              <a:gd name="connsiteX91" fmla="*/ 2128 w 10000"/>
              <a:gd name="connsiteY91" fmla="*/ 3783 h 10000"/>
              <a:gd name="connsiteX92" fmla="*/ 2131 w 10000"/>
              <a:gd name="connsiteY92" fmla="*/ 3620 h 10000"/>
              <a:gd name="connsiteX93" fmla="*/ 2139 w 10000"/>
              <a:gd name="connsiteY93" fmla="*/ 3513 h 10000"/>
              <a:gd name="connsiteX94" fmla="*/ 2154 w 10000"/>
              <a:gd name="connsiteY94" fmla="*/ 3407 h 10000"/>
              <a:gd name="connsiteX95" fmla="*/ 2175 w 10000"/>
              <a:gd name="connsiteY95" fmla="*/ 3304 h 10000"/>
              <a:gd name="connsiteX96" fmla="*/ 2202 w 10000"/>
              <a:gd name="connsiteY96" fmla="*/ 3203 h 10000"/>
              <a:gd name="connsiteX97" fmla="*/ 2238 w 10000"/>
              <a:gd name="connsiteY97" fmla="*/ 3104 h 10000"/>
              <a:gd name="connsiteX98" fmla="*/ 2258 w 10000"/>
              <a:gd name="connsiteY98" fmla="*/ 3057 h 10000"/>
              <a:gd name="connsiteX99" fmla="*/ 2290 w 10000"/>
              <a:gd name="connsiteY99" fmla="*/ 2990 h 10000"/>
              <a:gd name="connsiteX100" fmla="*/ 2359 w 10000"/>
              <a:gd name="connsiteY100" fmla="*/ 2874 h 10000"/>
              <a:gd name="connsiteX101" fmla="*/ 2439 w 10000"/>
              <a:gd name="connsiteY101" fmla="*/ 2774 h 10000"/>
              <a:gd name="connsiteX102" fmla="*/ 2526 w 10000"/>
              <a:gd name="connsiteY102" fmla="*/ 2690 h 10000"/>
              <a:gd name="connsiteX103" fmla="*/ 2620 w 10000"/>
              <a:gd name="connsiteY103" fmla="*/ 2621 h 10000"/>
              <a:gd name="connsiteX104" fmla="*/ 2721 w 10000"/>
              <a:gd name="connsiteY104" fmla="*/ 2566 h 10000"/>
              <a:gd name="connsiteX105" fmla="*/ 2825 w 10000"/>
              <a:gd name="connsiteY105" fmla="*/ 2526 h 10000"/>
              <a:gd name="connsiteX106" fmla="*/ 2933 w 10000"/>
              <a:gd name="connsiteY106" fmla="*/ 2498 h 10000"/>
              <a:gd name="connsiteX107" fmla="*/ 3043 w 10000"/>
              <a:gd name="connsiteY107" fmla="*/ 2482 h 10000"/>
              <a:gd name="connsiteX108" fmla="*/ 3155 w 10000"/>
              <a:gd name="connsiteY108" fmla="*/ 2477 h 10000"/>
              <a:gd name="connsiteX109" fmla="*/ 3267 w 10000"/>
              <a:gd name="connsiteY109" fmla="*/ 2483 h 10000"/>
              <a:gd name="connsiteX110" fmla="*/ 3377 w 10000"/>
              <a:gd name="connsiteY110" fmla="*/ 2500 h 10000"/>
              <a:gd name="connsiteX111" fmla="*/ 3485 w 10000"/>
              <a:gd name="connsiteY111" fmla="*/ 2526 h 10000"/>
              <a:gd name="connsiteX112" fmla="*/ 3590 w 10000"/>
              <a:gd name="connsiteY112" fmla="*/ 2560 h 10000"/>
              <a:gd name="connsiteX113" fmla="*/ 3690 w 10000"/>
              <a:gd name="connsiteY113" fmla="*/ 2600 h 10000"/>
              <a:gd name="connsiteX114" fmla="*/ 3784 w 10000"/>
              <a:gd name="connsiteY114" fmla="*/ 2650 h 10000"/>
              <a:gd name="connsiteX115" fmla="*/ 3829 w 10000"/>
              <a:gd name="connsiteY115" fmla="*/ 2677 h 10000"/>
              <a:gd name="connsiteX116" fmla="*/ 3881 w 10000"/>
              <a:gd name="connsiteY116" fmla="*/ 2710 h 10000"/>
              <a:gd name="connsiteX117" fmla="*/ 3981 w 10000"/>
              <a:gd name="connsiteY117" fmla="*/ 2784 h 10000"/>
              <a:gd name="connsiteX118" fmla="*/ 4078 w 10000"/>
              <a:gd name="connsiteY118" fmla="*/ 2866 h 10000"/>
              <a:gd name="connsiteX119" fmla="*/ 4173 w 10000"/>
              <a:gd name="connsiteY119" fmla="*/ 2955 h 10000"/>
              <a:gd name="connsiteX120" fmla="*/ 4310 w 10000"/>
              <a:gd name="connsiteY120" fmla="*/ 3100 h 10000"/>
              <a:gd name="connsiteX121" fmla="*/ 4482 w 10000"/>
              <a:gd name="connsiteY121" fmla="*/ 3319 h 10000"/>
              <a:gd name="connsiteX122" fmla="*/ 4640 w 10000"/>
              <a:gd name="connsiteY122" fmla="*/ 3562 h 10000"/>
              <a:gd name="connsiteX123" fmla="*/ 4782 w 10000"/>
              <a:gd name="connsiteY123" fmla="*/ 3823 h 10000"/>
              <a:gd name="connsiteX124" fmla="*/ 4911 w 10000"/>
              <a:gd name="connsiteY124" fmla="*/ 4101 h 10000"/>
              <a:gd name="connsiteX125" fmla="*/ 5021 w 10000"/>
              <a:gd name="connsiteY125" fmla="*/ 4391 h 10000"/>
              <a:gd name="connsiteX126" fmla="*/ 5069 w 10000"/>
              <a:gd name="connsiteY126" fmla="*/ 4542 h 10000"/>
              <a:gd name="connsiteX127" fmla="*/ 5103 w 10000"/>
              <a:gd name="connsiteY127" fmla="*/ 4653 h 10000"/>
              <a:gd name="connsiteX128" fmla="*/ 5161 w 10000"/>
              <a:gd name="connsiteY128" fmla="*/ 4881 h 10000"/>
              <a:gd name="connsiteX129" fmla="*/ 5209 w 10000"/>
              <a:gd name="connsiteY129" fmla="*/ 5112 h 10000"/>
              <a:gd name="connsiteX130" fmla="*/ 5250 w 10000"/>
              <a:gd name="connsiteY130" fmla="*/ 5346 h 10000"/>
              <a:gd name="connsiteX131" fmla="*/ 5303 w 10000"/>
              <a:gd name="connsiteY131" fmla="*/ 5700 h 10000"/>
              <a:gd name="connsiteX132" fmla="*/ 5367 w 10000"/>
              <a:gd name="connsiteY132" fmla="*/ 6175 h 10000"/>
              <a:gd name="connsiteX133" fmla="*/ 5420 w 10000"/>
              <a:gd name="connsiteY133" fmla="*/ 6524 h 10000"/>
              <a:gd name="connsiteX134" fmla="*/ 5461 w 10000"/>
              <a:gd name="connsiteY134" fmla="*/ 6755 h 10000"/>
              <a:gd name="connsiteX135" fmla="*/ 5509 w 10000"/>
              <a:gd name="connsiteY135" fmla="*/ 6980 h 10000"/>
              <a:gd name="connsiteX136" fmla="*/ 5566 w 10000"/>
              <a:gd name="connsiteY136" fmla="*/ 7202 h 10000"/>
              <a:gd name="connsiteX137" fmla="*/ 5635 w 10000"/>
              <a:gd name="connsiteY137" fmla="*/ 7419 h 10000"/>
              <a:gd name="connsiteX138" fmla="*/ 5717 w 10000"/>
              <a:gd name="connsiteY138" fmla="*/ 7627 h 10000"/>
              <a:gd name="connsiteX139" fmla="*/ 5814 w 10000"/>
              <a:gd name="connsiteY139" fmla="*/ 7828 h 10000"/>
              <a:gd name="connsiteX140" fmla="*/ 5928 w 10000"/>
              <a:gd name="connsiteY140" fmla="*/ 8019 h 10000"/>
              <a:gd name="connsiteX141" fmla="*/ 5993 w 10000"/>
              <a:gd name="connsiteY141" fmla="*/ 8111 h 10000"/>
              <a:gd name="connsiteX142" fmla="*/ 6021 w 10000"/>
              <a:gd name="connsiteY142" fmla="*/ 8150 h 10000"/>
              <a:gd name="connsiteX143" fmla="*/ 6081 w 10000"/>
              <a:gd name="connsiteY143" fmla="*/ 8219 h 10000"/>
              <a:gd name="connsiteX144" fmla="*/ 6141 w 10000"/>
              <a:gd name="connsiteY144" fmla="*/ 8278 h 10000"/>
              <a:gd name="connsiteX145" fmla="*/ 6203 w 10000"/>
              <a:gd name="connsiteY145" fmla="*/ 8329 h 10000"/>
              <a:gd name="connsiteX146" fmla="*/ 6264 w 10000"/>
              <a:gd name="connsiteY146" fmla="*/ 8368 h 10000"/>
              <a:gd name="connsiteX147" fmla="*/ 6328 w 10000"/>
              <a:gd name="connsiteY147" fmla="*/ 8398 h 10000"/>
              <a:gd name="connsiteX148" fmla="*/ 6391 w 10000"/>
              <a:gd name="connsiteY148" fmla="*/ 8419 h 10000"/>
              <a:gd name="connsiteX149" fmla="*/ 6455 w 10000"/>
              <a:gd name="connsiteY149" fmla="*/ 8431 h 10000"/>
              <a:gd name="connsiteX150" fmla="*/ 6519 w 10000"/>
              <a:gd name="connsiteY150" fmla="*/ 8431 h 10000"/>
              <a:gd name="connsiteX151" fmla="*/ 6583 w 10000"/>
              <a:gd name="connsiteY151" fmla="*/ 8423 h 10000"/>
              <a:gd name="connsiteX152" fmla="*/ 6646 w 10000"/>
              <a:gd name="connsiteY152" fmla="*/ 8404 h 10000"/>
              <a:gd name="connsiteX153" fmla="*/ 6710 w 10000"/>
              <a:gd name="connsiteY153" fmla="*/ 8376 h 10000"/>
              <a:gd name="connsiteX154" fmla="*/ 6774 w 10000"/>
              <a:gd name="connsiteY154" fmla="*/ 8340 h 10000"/>
              <a:gd name="connsiteX155" fmla="*/ 6835 w 10000"/>
              <a:gd name="connsiteY155" fmla="*/ 8292 h 10000"/>
              <a:gd name="connsiteX156" fmla="*/ 6897 w 10000"/>
              <a:gd name="connsiteY156" fmla="*/ 8235 h 10000"/>
              <a:gd name="connsiteX157" fmla="*/ 6958 w 10000"/>
              <a:gd name="connsiteY157" fmla="*/ 8168 h 10000"/>
              <a:gd name="connsiteX158" fmla="*/ 6988 w 10000"/>
              <a:gd name="connsiteY158" fmla="*/ 8130 h 10000"/>
              <a:gd name="connsiteX159" fmla="*/ 7014 w 10000"/>
              <a:gd name="connsiteY159" fmla="*/ 8094 h 10000"/>
              <a:gd name="connsiteX160" fmla="*/ 7062 w 10000"/>
              <a:gd name="connsiteY160" fmla="*/ 8022 h 10000"/>
              <a:gd name="connsiteX161" fmla="*/ 7103 w 10000"/>
              <a:gd name="connsiteY161" fmla="*/ 7944 h 10000"/>
              <a:gd name="connsiteX162" fmla="*/ 7138 w 10000"/>
              <a:gd name="connsiteY162" fmla="*/ 7862 h 10000"/>
              <a:gd name="connsiteX163" fmla="*/ 7181 w 10000"/>
              <a:gd name="connsiteY163" fmla="*/ 7737 h 10000"/>
              <a:gd name="connsiteX164" fmla="*/ 7223 w 10000"/>
              <a:gd name="connsiteY164" fmla="*/ 7560 h 10000"/>
              <a:gd name="connsiteX165" fmla="*/ 7251 w 10000"/>
              <a:gd name="connsiteY165" fmla="*/ 7375 h 10000"/>
              <a:gd name="connsiteX166" fmla="*/ 7267 w 10000"/>
              <a:gd name="connsiteY166" fmla="*/ 7184 h 10000"/>
              <a:gd name="connsiteX167" fmla="*/ 7282 w 10000"/>
              <a:gd name="connsiteY167" fmla="*/ 6891 h 10000"/>
              <a:gd name="connsiteX168" fmla="*/ 7290 w 10000"/>
              <a:gd name="connsiteY168" fmla="*/ 6696 h 10000"/>
              <a:gd name="connsiteX169" fmla="*/ 7301 w 10000"/>
              <a:gd name="connsiteY169" fmla="*/ 6432 h 10000"/>
              <a:gd name="connsiteX170" fmla="*/ 7313 w 10000"/>
              <a:gd name="connsiteY170" fmla="*/ 5903 h 10000"/>
              <a:gd name="connsiteX171" fmla="*/ 7313 w 10000"/>
              <a:gd name="connsiteY171" fmla="*/ 5373 h 10000"/>
              <a:gd name="connsiteX172" fmla="*/ 7304 w 10000"/>
              <a:gd name="connsiteY172" fmla="*/ 4844 h 10000"/>
              <a:gd name="connsiteX173" fmla="*/ 7295 w 10000"/>
              <a:gd name="connsiteY173" fmla="*/ 4580 h 10000"/>
              <a:gd name="connsiteX174" fmla="*/ 7293 w 10000"/>
              <a:gd name="connsiteY174" fmla="*/ 4518 h 10000"/>
              <a:gd name="connsiteX175" fmla="*/ 7281 w 10000"/>
              <a:gd name="connsiteY175" fmla="*/ 4391 h 10000"/>
              <a:gd name="connsiteX176" fmla="*/ 7263 w 10000"/>
              <a:gd name="connsiteY176" fmla="*/ 4268 h 10000"/>
              <a:gd name="connsiteX177" fmla="*/ 7238 w 10000"/>
              <a:gd name="connsiteY177" fmla="*/ 4149 h 10000"/>
              <a:gd name="connsiteX178" fmla="*/ 7209 w 10000"/>
              <a:gd name="connsiteY178" fmla="*/ 4032 h 10000"/>
              <a:gd name="connsiteX179" fmla="*/ 7173 w 10000"/>
              <a:gd name="connsiteY179" fmla="*/ 3921 h 10000"/>
              <a:gd name="connsiteX180" fmla="*/ 7130 w 10000"/>
              <a:gd name="connsiteY180" fmla="*/ 3813 h 10000"/>
              <a:gd name="connsiteX181" fmla="*/ 7083 w 10000"/>
              <a:gd name="connsiteY181" fmla="*/ 3712 h 10000"/>
              <a:gd name="connsiteX182" fmla="*/ 7029 w 10000"/>
              <a:gd name="connsiteY182" fmla="*/ 3620 h 10000"/>
              <a:gd name="connsiteX183" fmla="*/ 6971 w 10000"/>
              <a:gd name="connsiteY183" fmla="*/ 3533 h 10000"/>
              <a:gd name="connsiteX184" fmla="*/ 6908 w 10000"/>
              <a:gd name="connsiteY184" fmla="*/ 3457 h 10000"/>
              <a:gd name="connsiteX185" fmla="*/ 6839 w 10000"/>
              <a:gd name="connsiteY185" fmla="*/ 3388 h 10000"/>
              <a:gd name="connsiteX186" fmla="*/ 6767 w 10000"/>
              <a:gd name="connsiteY186" fmla="*/ 3331 h 10000"/>
              <a:gd name="connsiteX187" fmla="*/ 6688 w 10000"/>
              <a:gd name="connsiteY187" fmla="*/ 3282 h 10000"/>
              <a:gd name="connsiteX188" fmla="*/ 6606 w 10000"/>
              <a:gd name="connsiteY188" fmla="*/ 3248 h 10000"/>
              <a:gd name="connsiteX189" fmla="*/ 6520 w 10000"/>
              <a:gd name="connsiteY189" fmla="*/ 3225 h 10000"/>
              <a:gd name="connsiteX190" fmla="*/ 6475 w 10000"/>
              <a:gd name="connsiteY190" fmla="*/ 3220 h 10000"/>
              <a:gd name="connsiteX191" fmla="*/ 6451 w 10000"/>
              <a:gd name="connsiteY191" fmla="*/ 3219 h 10000"/>
              <a:gd name="connsiteX192" fmla="*/ 6404 w 10000"/>
              <a:gd name="connsiteY192" fmla="*/ 3224 h 10000"/>
              <a:gd name="connsiteX193" fmla="*/ 6357 w 10000"/>
              <a:gd name="connsiteY193" fmla="*/ 3238 h 10000"/>
              <a:gd name="connsiteX194" fmla="*/ 6312 w 10000"/>
              <a:gd name="connsiteY194" fmla="*/ 3263 h 10000"/>
              <a:gd name="connsiteX195" fmla="*/ 6270 w 10000"/>
              <a:gd name="connsiteY195" fmla="*/ 3296 h 10000"/>
              <a:gd name="connsiteX196" fmla="*/ 6234 w 10000"/>
              <a:gd name="connsiteY196" fmla="*/ 3340 h 10000"/>
              <a:gd name="connsiteX197" fmla="*/ 6204 w 10000"/>
              <a:gd name="connsiteY197" fmla="*/ 3391 h 10000"/>
              <a:gd name="connsiteX198" fmla="*/ 6182 w 10000"/>
              <a:gd name="connsiteY198" fmla="*/ 3449 h 10000"/>
              <a:gd name="connsiteX199" fmla="*/ 6174 w 10000"/>
              <a:gd name="connsiteY199" fmla="*/ 3482 h 10000"/>
              <a:gd name="connsiteX200" fmla="*/ 6170 w 10000"/>
              <a:gd name="connsiteY200" fmla="*/ 3508 h 10000"/>
              <a:gd name="connsiteX201" fmla="*/ 6165 w 10000"/>
              <a:gd name="connsiteY201" fmla="*/ 3559 h 10000"/>
              <a:gd name="connsiteX202" fmla="*/ 6169 w 10000"/>
              <a:gd name="connsiteY202" fmla="*/ 3638 h 10000"/>
              <a:gd name="connsiteX203" fmla="*/ 6189 w 10000"/>
              <a:gd name="connsiteY203" fmla="*/ 3739 h 10000"/>
              <a:gd name="connsiteX204" fmla="*/ 6225 w 10000"/>
              <a:gd name="connsiteY204" fmla="*/ 3832 h 10000"/>
              <a:gd name="connsiteX205" fmla="*/ 6248 w 10000"/>
              <a:gd name="connsiteY205" fmla="*/ 3873 h 10000"/>
              <a:gd name="connsiteX206" fmla="*/ 6292 w 10000"/>
              <a:gd name="connsiteY206" fmla="*/ 3944 h 10000"/>
              <a:gd name="connsiteX207" fmla="*/ 6380 w 10000"/>
              <a:gd name="connsiteY207" fmla="*/ 4062 h 10000"/>
              <a:gd name="connsiteX208" fmla="*/ 6472 w 10000"/>
              <a:gd name="connsiteY208" fmla="*/ 4158 h 10000"/>
              <a:gd name="connsiteX209" fmla="*/ 6566 w 10000"/>
              <a:gd name="connsiteY209" fmla="*/ 4233 h 10000"/>
              <a:gd name="connsiteX210" fmla="*/ 6662 w 10000"/>
              <a:gd name="connsiteY210" fmla="*/ 4284 h 10000"/>
              <a:gd name="connsiteX211" fmla="*/ 6757 w 10000"/>
              <a:gd name="connsiteY211" fmla="*/ 4316 h 10000"/>
              <a:gd name="connsiteX212" fmla="*/ 6854 w 10000"/>
              <a:gd name="connsiteY212" fmla="*/ 4328 h 10000"/>
              <a:gd name="connsiteX213" fmla="*/ 6951 w 10000"/>
              <a:gd name="connsiteY213" fmla="*/ 4319 h 10000"/>
              <a:gd name="connsiteX214" fmla="*/ 7047 w 10000"/>
              <a:gd name="connsiteY214" fmla="*/ 4294 h 10000"/>
              <a:gd name="connsiteX215" fmla="*/ 7143 w 10000"/>
              <a:gd name="connsiteY215" fmla="*/ 4251 h 10000"/>
              <a:gd name="connsiteX216" fmla="*/ 7237 w 10000"/>
              <a:gd name="connsiteY216" fmla="*/ 4194 h 10000"/>
              <a:gd name="connsiteX217" fmla="*/ 7328 w 10000"/>
              <a:gd name="connsiteY217" fmla="*/ 4121 h 10000"/>
              <a:gd name="connsiteX218" fmla="*/ 7417 w 10000"/>
              <a:gd name="connsiteY218" fmla="*/ 4033 h 10000"/>
              <a:gd name="connsiteX219" fmla="*/ 7503 w 10000"/>
              <a:gd name="connsiteY219" fmla="*/ 3934 h 10000"/>
              <a:gd name="connsiteX220" fmla="*/ 7586 w 10000"/>
              <a:gd name="connsiteY220" fmla="*/ 3822 h 10000"/>
              <a:gd name="connsiteX221" fmla="*/ 7663 w 10000"/>
              <a:gd name="connsiteY221" fmla="*/ 3698 h 10000"/>
              <a:gd name="connsiteX222" fmla="*/ 7701 w 10000"/>
              <a:gd name="connsiteY222" fmla="*/ 3632 h 10000"/>
              <a:gd name="connsiteX223" fmla="*/ 7766 w 10000"/>
              <a:gd name="connsiteY223" fmla="*/ 3509 h 10000"/>
              <a:gd name="connsiteX224" fmla="*/ 7886 w 10000"/>
              <a:gd name="connsiteY224" fmla="*/ 3250 h 10000"/>
              <a:gd name="connsiteX225" fmla="*/ 7988 w 10000"/>
              <a:gd name="connsiteY225" fmla="*/ 2973 h 10000"/>
              <a:gd name="connsiteX226" fmla="*/ 8051 w 10000"/>
              <a:gd name="connsiteY226" fmla="*/ 2756 h 10000"/>
              <a:gd name="connsiteX227" fmla="*/ 8089 w 10000"/>
              <a:gd name="connsiteY227" fmla="*/ 2609 h 10000"/>
              <a:gd name="connsiteX228" fmla="*/ 8119 w 10000"/>
              <a:gd name="connsiteY228" fmla="*/ 2459 h 10000"/>
              <a:gd name="connsiteX229" fmla="*/ 8145 w 10000"/>
              <a:gd name="connsiteY229" fmla="*/ 2306 h 10000"/>
              <a:gd name="connsiteX230" fmla="*/ 8165 w 10000"/>
              <a:gd name="connsiteY230" fmla="*/ 2153 h 10000"/>
              <a:gd name="connsiteX231" fmla="*/ 8178 w 10000"/>
              <a:gd name="connsiteY231" fmla="*/ 1997 h 10000"/>
              <a:gd name="connsiteX232" fmla="*/ 8185 w 10000"/>
              <a:gd name="connsiteY232" fmla="*/ 1841 h 10000"/>
              <a:gd name="connsiteX233" fmla="*/ 8183 w 10000"/>
              <a:gd name="connsiteY233" fmla="*/ 1685 h 10000"/>
              <a:gd name="connsiteX234" fmla="*/ 8176 w 10000"/>
              <a:gd name="connsiteY234" fmla="*/ 1528 h 10000"/>
              <a:gd name="connsiteX235" fmla="*/ 8162 w 10000"/>
              <a:gd name="connsiteY235" fmla="*/ 1372 h 10000"/>
              <a:gd name="connsiteX236" fmla="*/ 8151 w 10000"/>
              <a:gd name="connsiteY236" fmla="*/ 1293 h 10000"/>
              <a:gd name="connsiteX237" fmla="*/ 8134 w 10000"/>
              <a:gd name="connsiteY237" fmla="*/ 1188 h 10000"/>
              <a:gd name="connsiteX238" fmla="*/ 8112 w 10000"/>
              <a:gd name="connsiteY238" fmla="*/ 1013 h 10000"/>
              <a:gd name="connsiteX239" fmla="*/ 8103 w 10000"/>
              <a:gd name="connsiteY239" fmla="*/ 894 h 10000"/>
              <a:gd name="connsiteX240" fmla="*/ 8105 w 10000"/>
              <a:gd name="connsiteY240" fmla="*/ 779 h 10000"/>
              <a:gd name="connsiteX241" fmla="*/ 8122 w 10000"/>
              <a:gd name="connsiteY241" fmla="*/ 670 h 10000"/>
              <a:gd name="connsiteX242" fmla="*/ 8148 w 10000"/>
              <a:gd name="connsiteY242" fmla="*/ 598 h 10000"/>
              <a:gd name="connsiteX243" fmla="*/ 8171 w 10000"/>
              <a:gd name="connsiteY243" fmla="*/ 553 h 10000"/>
              <a:gd name="connsiteX244" fmla="*/ 8200 w 10000"/>
              <a:gd name="connsiteY244" fmla="*/ 515 h 10000"/>
              <a:gd name="connsiteX245" fmla="*/ 8235 w 10000"/>
              <a:gd name="connsiteY245" fmla="*/ 481 h 10000"/>
              <a:gd name="connsiteX246" fmla="*/ 8254 w 10000"/>
              <a:gd name="connsiteY246" fmla="*/ 467 h 10000"/>
              <a:gd name="connsiteX247" fmla="*/ 8287 w 10000"/>
              <a:gd name="connsiteY247" fmla="*/ 447 h 10000"/>
              <a:gd name="connsiteX248" fmla="*/ 8351 w 10000"/>
              <a:gd name="connsiteY248" fmla="*/ 433 h 10000"/>
              <a:gd name="connsiteX249" fmla="*/ 8414 w 10000"/>
              <a:gd name="connsiteY249" fmla="*/ 442 h 10000"/>
              <a:gd name="connsiteX250" fmla="*/ 8478 w 10000"/>
              <a:gd name="connsiteY250" fmla="*/ 474 h 10000"/>
              <a:gd name="connsiteX251" fmla="*/ 8540 w 10000"/>
              <a:gd name="connsiteY251" fmla="*/ 520 h 10000"/>
              <a:gd name="connsiteX252" fmla="*/ 8596 w 10000"/>
              <a:gd name="connsiteY252" fmla="*/ 580 h 10000"/>
              <a:gd name="connsiteX253" fmla="*/ 8647 w 10000"/>
              <a:gd name="connsiteY253" fmla="*/ 648 h 10000"/>
              <a:gd name="connsiteX254" fmla="*/ 8690 w 10000"/>
              <a:gd name="connsiteY254" fmla="*/ 719 h 10000"/>
              <a:gd name="connsiteX255" fmla="*/ 8709 w 10000"/>
              <a:gd name="connsiteY255" fmla="*/ 755 h 10000"/>
              <a:gd name="connsiteX256" fmla="*/ 8787 w 10000"/>
              <a:gd name="connsiteY256" fmla="*/ 925 h 10000"/>
              <a:gd name="connsiteX257" fmla="*/ 8917 w 10000"/>
              <a:gd name="connsiteY257" fmla="*/ 1205 h 10000"/>
              <a:gd name="connsiteX258" fmla="*/ 8986 w 10000"/>
              <a:gd name="connsiteY258" fmla="*/ 1328 h 10000"/>
              <a:gd name="connsiteX259" fmla="*/ 9036 w 10000"/>
              <a:gd name="connsiteY259" fmla="*/ 1402 h 10000"/>
              <a:gd name="connsiteX260" fmla="*/ 9087 w 10000"/>
              <a:gd name="connsiteY260" fmla="*/ 1466 h 10000"/>
              <a:gd name="connsiteX261" fmla="*/ 9140 w 10000"/>
              <a:gd name="connsiteY261" fmla="*/ 1513 h 10000"/>
              <a:gd name="connsiteX262" fmla="*/ 9197 w 10000"/>
              <a:gd name="connsiteY262" fmla="*/ 1545 h 10000"/>
              <a:gd name="connsiteX263" fmla="*/ 9255 w 10000"/>
              <a:gd name="connsiteY263" fmla="*/ 1558 h 10000"/>
              <a:gd name="connsiteX264" fmla="*/ 9316 w 10000"/>
              <a:gd name="connsiteY264" fmla="*/ 1550 h 10000"/>
              <a:gd name="connsiteX265" fmla="*/ 9380 w 10000"/>
              <a:gd name="connsiteY265" fmla="*/ 1518 h 10000"/>
              <a:gd name="connsiteX266" fmla="*/ 9448 w 10000"/>
              <a:gd name="connsiteY266" fmla="*/ 1460 h 10000"/>
              <a:gd name="connsiteX267" fmla="*/ 9519 w 10000"/>
              <a:gd name="connsiteY267" fmla="*/ 1370 h 10000"/>
              <a:gd name="connsiteX268" fmla="*/ 9556 w 10000"/>
              <a:gd name="connsiteY268" fmla="*/ 1313 h 10000"/>
              <a:gd name="connsiteX269" fmla="*/ 9592 w 10000"/>
              <a:gd name="connsiteY269" fmla="*/ 1250 h 10000"/>
              <a:gd name="connsiteX270" fmla="*/ 9654 w 10000"/>
              <a:gd name="connsiteY270" fmla="*/ 1114 h 10000"/>
              <a:gd name="connsiteX271" fmla="*/ 9706 w 10000"/>
              <a:gd name="connsiteY271" fmla="*/ 965 h 10000"/>
              <a:gd name="connsiteX272" fmla="*/ 9750 w 10000"/>
              <a:gd name="connsiteY272" fmla="*/ 811 h 10000"/>
              <a:gd name="connsiteX273" fmla="*/ 9770 w 10000"/>
              <a:gd name="connsiteY273" fmla="*/ 734 h 10000"/>
              <a:gd name="connsiteX274" fmla="*/ 9817 w 10000"/>
              <a:gd name="connsiteY274" fmla="*/ 547 h 10000"/>
              <a:gd name="connsiteX275" fmla="*/ 9897 w 10000"/>
              <a:gd name="connsiteY275" fmla="*/ 261 h 10000"/>
              <a:gd name="connsiteX276" fmla="*/ 9962 w 10000"/>
              <a:gd name="connsiteY276" fmla="*/ 83 h 10000"/>
              <a:gd name="connsiteX277" fmla="*/ 10000 w 10000"/>
              <a:gd name="connsiteY277" fmla="*/ 0 h 10000"/>
              <a:gd name="connsiteX0-1" fmla="*/ 0 w 9792"/>
              <a:gd name="connsiteY0-2" fmla="*/ 9985 h 9985"/>
              <a:gd name="connsiteX1-3" fmla="*/ 143 w 9792"/>
              <a:gd name="connsiteY1-4" fmla="*/ 9957 h 9985"/>
              <a:gd name="connsiteX2-5" fmla="*/ 288 w 9792"/>
              <a:gd name="connsiteY2-6" fmla="*/ 9913 h 9985"/>
              <a:gd name="connsiteX3-7" fmla="*/ 434 w 9792"/>
              <a:gd name="connsiteY3-8" fmla="*/ 9855 h 9985"/>
              <a:gd name="connsiteX4-9" fmla="*/ 579 w 9792"/>
              <a:gd name="connsiteY4-10" fmla="*/ 9786 h 9985"/>
              <a:gd name="connsiteX5-11" fmla="*/ 721 w 9792"/>
              <a:gd name="connsiteY5-12" fmla="*/ 9702 h 9985"/>
              <a:gd name="connsiteX6-13" fmla="*/ 859 w 9792"/>
              <a:gd name="connsiteY6-14" fmla="*/ 9602 h 9985"/>
              <a:gd name="connsiteX7-15" fmla="*/ 992 w 9792"/>
              <a:gd name="connsiteY7-16" fmla="*/ 9490 h 9985"/>
              <a:gd name="connsiteX8-17" fmla="*/ 1117 w 9792"/>
              <a:gd name="connsiteY8-18" fmla="*/ 9366 h 9985"/>
              <a:gd name="connsiteX9-19" fmla="*/ 1235 w 9792"/>
              <a:gd name="connsiteY9-20" fmla="*/ 9226 h 9985"/>
              <a:gd name="connsiteX10-21" fmla="*/ 1342 w 9792"/>
              <a:gd name="connsiteY10-22" fmla="*/ 9073 h 9985"/>
              <a:gd name="connsiteX11-23" fmla="*/ 1438 w 9792"/>
              <a:gd name="connsiteY11-24" fmla="*/ 8909 h 9985"/>
              <a:gd name="connsiteX12-25" fmla="*/ 1522 w 9792"/>
              <a:gd name="connsiteY12-26" fmla="*/ 8728 h 9985"/>
              <a:gd name="connsiteX13-27" fmla="*/ 1591 w 9792"/>
              <a:gd name="connsiteY13-28" fmla="*/ 8537 h 9985"/>
              <a:gd name="connsiteX14-29" fmla="*/ 1644 w 9792"/>
              <a:gd name="connsiteY14-30" fmla="*/ 8330 h 9985"/>
              <a:gd name="connsiteX15-31" fmla="*/ 1664 w 9792"/>
              <a:gd name="connsiteY15-32" fmla="*/ 8223 h 9985"/>
              <a:gd name="connsiteX16-33" fmla="*/ 1677 w 9792"/>
              <a:gd name="connsiteY16-34" fmla="*/ 8134 h 9985"/>
              <a:gd name="connsiteX17-35" fmla="*/ 1692 w 9792"/>
              <a:gd name="connsiteY17-36" fmla="*/ 7955 h 9985"/>
              <a:gd name="connsiteX18-37" fmla="*/ 1694 w 9792"/>
              <a:gd name="connsiteY18-38" fmla="*/ 7777 h 9985"/>
              <a:gd name="connsiteX19-39" fmla="*/ 1679 w 9792"/>
              <a:gd name="connsiteY19-40" fmla="*/ 7602 h 9985"/>
              <a:gd name="connsiteX20-41" fmla="*/ 1650 w 9792"/>
              <a:gd name="connsiteY20-42" fmla="*/ 7430 h 9985"/>
              <a:gd name="connsiteX21-43" fmla="*/ 1605 w 9792"/>
              <a:gd name="connsiteY21-44" fmla="*/ 7266 h 9985"/>
              <a:gd name="connsiteX22-45" fmla="*/ 1546 w 9792"/>
              <a:gd name="connsiteY22-46" fmla="*/ 7112 h 9985"/>
              <a:gd name="connsiteX23-47" fmla="*/ 1468 w 9792"/>
              <a:gd name="connsiteY23-48" fmla="*/ 6969 h 9985"/>
              <a:gd name="connsiteX24-49" fmla="*/ 1423 w 9792"/>
              <a:gd name="connsiteY24-50" fmla="*/ 6902 h 9985"/>
              <a:gd name="connsiteX25-51" fmla="*/ 1393 w 9792"/>
              <a:gd name="connsiteY25-52" fmla="*/ 6864 h 9985"/>
              <a:gd name="connsiteX26-53" fmla="*/ 1333 w 9792"/>
              <a:gd name="connsiteY26-54" fmla="*/ 6802 h 9985"/>
              <a:gd name="connsiteX27-55" fmla="*/ 1274 w 9792"/>
              <a:gd name="connsiteY27-56" fmla="*/ 6757 h 9985"/>
              <a:gd name="connsiteX28-57" fmla="*/ 1216 w 9792"/>
              <a:gd name="connsiteY28-58" fmla="*/ 6730 h 9985"/>
              <a:gd name="connsiteX29-59" fmla="*/ 1160 w 9792"/>
              <a:gd name="connsiteY29-60" fmla="*/ 6719 h 9985"/>
              <a:gd name="connsiteX30-61" fmla="*/ 1105 w 9792"/>
              <a:gd name="connsiteY30-62" fmla="*/ 6724 h 9985"/>
              <a:gd name="connsiteX31-63" fmla="*/ 1053 w 9792"/>
              <a:gd name="connsiteY31-64" fmla="*/ 6743 h 9985"/>
              <a:gd name="connsiteX32-65" fmla="*/ 1006 w 9792"/>
              <a:gd name="connsiteY32-66" fmla="*/ 6775 h 9985"/>
              <a:gd name="connsiteX33-67" fmla="*/ 963 w 9792"/>
              <a:gd name="connsiteY33-68" fmla="*/ 6820 h 9985"/>
              <a:gd name="connsiteX34-69" fmla="*/ 924 w 9792"/>
              <a:gd name="connsiteY34-70" fmla="*/ 6878 h 9985"/>
              <a:gd name="connsiteX35-71" fmla="*/ 892 w 9792"/>
              <a:gd name="connsiteY35-72" fmla="*/ 6946 h 9985"/>
              <a:gd name="connsiteX36-73" fmla="*/ 866 w 9792"/>
              <a:gd name="connsiteY36-74" fmla="*/ 7024 h 9985"/>
              <a:gd name="connsiteX37-75" fmla="*/ 847 w 9792"/>
              <a:gd name="connsiteY37-76" fmla="*/ 7112 h 9985"/>
              <a:gd name="connsiteX38-77" fmla="*/ 836 w 9792"/>
              <a:gd name="connsiteY38-78" fmla="*/ 7205 h 9985"/>
              <a:gd name="connsiteX39-79" fmla="*/ 833 w 9792"/>
              <a:gd name="connsiteY39-80" fmla="*/ 7308 h 9985"/>
              <a:gd name="connsiteX40-81" fmla="*/ 839 w 9792"/>
              <a:gd name="connsiteY40-82" fmla="*/ 7415 h 9985"/>
              <a:gd name="connsiteX41-83" fmla="*/ 845 w 9792"/>
              <a:gd name="connsiteY41-84" fmla="*/ 7471 h 9985"/>
              <a:gd name="connsiteX42-85" fmla="*/ 860 w 9792"/>
              <a:gd name="connsiteY42-86" fmla="*/ 7565 h 9985"/>
              <a:gd name="connsiteX43-87" fmla="*/ 902 w 9792"/>
              <a:gd name="connsiteY43-88" fmla="*/ 7745 h 9985"/>
              <a:gd name="connsiteX44-89" fmla="*/ 957 w 9792"/>
              <a:gd name="connsiteY44-90" fmla="*/ 7918 h 9985"/>
              <a:gd name="connsiteX45-91" fmla="*/ 1024 w 9792"/>
              <a:gd name="connsiteY45-92" fmla="*/ 8084 h 9985"/>
              <a:gd name="connsiteX46-93" fmla="*/ 1105 w 9792"/>
              <a:gd name="connsiteY46-94" fmla="*/ 8241 h 9985"/>
              <a:gd name="connsiteX47-95" fmla="*/ 1194 w 9792"/>
              <a:gd name="connsiteY47-96" fmla="*/ 8388 h 9985"/>
              <a:gd name="connsiteX48-97" fmla="*/ 1291 w 9792"/>
              <a:gd name="connsiteY48-98" fmla="*/ 8526 h 9985"/>
              <a:gd name="connsiteX49-99" fmla="*/ 1397 w 9792"/>
              <a:gd name="connsiteY49-100" fmla="*/ 8654 h 9985"/>
              <a:gd name="connsiteX50-101" fmla="*/ 1509 w 9792"/>
              <a:gd name="connsiteY50-102" fmla="*/ 8771 h 9985"/>
              <a:gd name="connsiteX51-103" fmla="*/ 1627 w 9792"/>
              <a:gd name="connsiteY51-104" fmla="*/ 8876 h 9985"/>
              <a:gd name="connsiteX52-105" fmla="*/ 1747 w 9792"/>
              <a:gd name="connsiteY52-106" fmla="*/ 8966 h 9985"/>
              <a:gd name="connsiteX53-107" fmla="*/ 1870 w 9792"/>
              <a:gd name="connsiteY53-108" fmla="*/ 9045 h 9985"/>
              <a:gd name="connsiteX54-109" fmla="*/ 1993 w 9792"/>
              <a:gd name="connsiteY54-110" fmla="*/ 9110 h 9985"/>
              <a:gd name="connsiteX55-111" fmla="*/ 2117 w 9792"/>
              <a:gd name="connsiteY55-112" fmla="*/ 9160 h 9985"/>
              <a:gd name="connsiteX56-113" fmla="*/ 2240 w 9792"/>
              <a:gd name="connsiteY56-114" fmla="*/ 9194 h 9985"/>
              <a:gd name="connsiteX57-115" fmla="*/ 2360 w 9792"/>
              <a:gd name="connsiteY57-116" fmla="*/ 9215 h 9985"/>
              <a:gd name="connsiteX58-117" fmla="*/ 2419 w 9792"/>
              <a:gd name="connsiteY58-118" fmla="*/ 9216 h 9985"/>
              <a:gd name="connsiteX59-119" fmla="*/ 2485 w 9792"/>
              <a:gd name="connsiteY59-120" fmla="*/ 9215 h 9985"/>
              <a:gd name="connsiteX60-121" fmla="*/ 2617 w 9792"/>
              <a:gd name="connsiteY60-122" fmla="*/ 9193 h 9985"/>
              <a:gd name="connsiteX61-123" fmla="*/ 2741 w 9792"/>
              <a:gd name="connsiteY61-124" fmla="*/ 9145 h 9985"/>
              <a:gd name="connsiteX62-125" fmla="*/ 2860 w 9792"/>
              <a:gd name="connsiteY62-126" fmla="*/ 9073 h 9985"/>
              <a:gd name="connsiteX63-127" fmla="*/ 2968 w 9792"/>
              <a:gd name="connsiteY63-128" fmla="*/ 8978 h 9985"/>
              <a:gd name="connsiteX64-129" fmla="*/ 3065 w 9792"/>
              <a:gd name="connsiteY64-130" fmla="*/ 8855 h 9985"/>
              <a:gd name="connsiteX65-131" fmla="*/ 3128 w 9792"/>
              <a:gd name="connsiteY65-132" fmla="*/ 8748 h 9985"/>
              <a:gd name="connsiteX66-133" fmla="*/ 3165 w 9792"/>
              <a:gd name="connsiteY66-134" fmla="*/ 8669 h 9985"/>
              <a:gd name="connsiteX67-135" fmla="*/ 3198 w 9792"/>
              <a:gd name="connsiteY67-136" fmla="*/ 8583 h 9985"/>
              <a:gd name="connsiteX68-137" fmla="*/ 3228 w 9792"/>
              <a:gd name="connsiteY68-138" fmla="*/ 8491 h 9985"/>
              <a:gd name="connsiteX69-139" fmla="*/ 3240 w 9792"/>
              <a:gd name="connsiteY69-140" fmla="*/ 8442 h 9985"/>
              <a:gd name="connsiteX70-141" fmla="*/ 3258 w 9792"/>
              <a:gd name="connsiteY70-142" fmla="*/ 8365 h 9985"/>
              <a:gd name="connsiteX71-143" fmla="*/ 3283 w 9792"/>
              <a:gd name="connsiteY71-144" fmla="*/ 8214 h 9985"/>
              <a:gd name="connsiteX72-145" fmla="*/ 3297 w 9792"/>
              <a:gd name="connsiteY72-146" fmla="*/ 8071 h 9985"/>
              <a:gd name="connsiteX73-147" fmla="*/ 3300 w 9792"/>
              <a:gd name="connsiteY73-148" fmla="*/ 7932 h 9985"/>
              <a:gd name="connsiteX74-149" fmla="*/ 3293 w 9792"/>
              <a:gd name="connsiteY74-150" fmla="*/ 7799 h 9985"/>
              <a:gd name="connsiteX75-151" fmla="*/ 3277 w 9792"/>
              <a:gd name="connsiteY75-152" fmla="*/ 7670 h 9985"/>
              <a:gd name="connsiteX76-153" fmla="*/ 3253 w 9792"/>
              <a:gd name="connsiteY76-154" fmla="*/ 7544 h 9985"/>
              <a:gd name="connsiteX77-155" fmla="*/ 3221 w 9792"/>
              <a:gd name="connsiteY77-156" fmla="*/ 7420 h 9985"/>
              <a:gd name="connsiteX78-157" fmla="*/ 3163 w 9792"/>
              <a:gd name="connsiteY78-158" fmla="*/ 7240 h 9985"/>
              <a:gd name="connsiteX79-159" fmla="*/ 3070 w 9792"/>
              <a:gd name="connsiteY79-160" fmla="*/ 7003 h 9985"/>
              <a:gd name="connsiteX80-161" fmla="*/ 2911 w 9792"/>
              <a:gd name="connsiteY80-162" fmla="*/ 6651 h 9985"/>
              <a:gd name="connsiteX81-163" fmla="*/ 2803 w 9792"/>
              <a:gd name="connsiteY81-164" fmla="*/ 6407 h 9985"/>
              <a:gd name="connsiteX82-165" fmla="*/ 2655 w 9792"/>
              <a:gd name="connsiteY82-166" fmla="*/ 6076 h 9985"/>
              <a:gd name="connsiteX83-167" fmla="*/ 2381 w 9792"/>
              <a:gd name="connsiteY83-168" fmla="*/ 5472 h 9985"/>
              <a:gd name="connsiteX84-169" fmla="*/ 2247 w 9792"/>
              <a:gd name="connsiteY84-170" fmla="*/ 5143 h 9985"/>
              <a:gd name="connsiteX85-171" fmla="*/ 2163 w 9792"/>
              <a:gd name="connsiteY85-172" fmla="*/ 4919 h 9985"/>
              <a:gd name="connsiteX86-173" fmla="*/ 2088 w 9792"/>
              <a:gd name="connsiteY86-174" fmla="*/ 4691 h 9985"/>
              <a:gd name="connsiteX87-175" fmla="*/ 2024 w 9792"/>
              <a:gd name="connsiteY87-176" fmla="*/ 4463 h 9985"/>
              <a:gd name="connsiteX88-177" fmla="*/ 1972 w 9792"/>
              <a:gd name="connsiteY88-178" fmla="*/ 4233 h 9985"/>
              <a:gd name="connsiteX89-179" fmla="*/ 1937 w 9792"/>
              <a:gd name="connsiteY89-180" fmla="*/ 4006 h 9985"/>
              <a:gd name="connsiteX90-181" fmla="*/ 1920 w 9792"/>
              <a:gd name="connsiteY90-182" fmla="*/ 3783 h 9985"/>
              <a:gd name="connsiteX91-183" fmla="*/ 1923 w 9792"/>
              <a:gd name="connsiteY91-184" fmla="*/ 3620 h 9985"/>
              <a:gd name="connsiteX92-185" fmla="*/ 1931 w 9792"/>
              <a:gd name="connsiteY92-186" fmla="*/ 3513 h 9985"/>
              <a:gd name="connsiteX93-187" fmla="*/ 1946 w 9792"/>
              <a:gd name="connsiteY93-188" fmla="*/ 3407 h 9985"/>
              <a:gd name="connsiteX94-189" fmla="*/ 1967 w 9792"/>
              <a:gd name="connsiteY94-190" fmla="*/ 3304 h 9985"/>
              <a:gd name="connsiteX95-191" fmla="*/ 1994 w 9792"/>
              <a:gd name="connsiteY95-192" fmla="*/ 3203 h 9985"/>
              <a:gd name="connsiteX96-193" fmla="*/ 2030 w 9792"/>
              <a:gd name="connsiteY96-194" fmla="*/ 3104 h 9985"/>
              <a:gd name="connsiteX97-195" fmla="*/ 2050 w 9792"/>
              <a:gd name="connsiteY97-196" fmla="*/ 3057 h 9985"/>
              <a:gd name="connsiteX98-197" fmla="*/ 2082 w 9792"/>
              <a:gd name="connsiteY98-198" fmla="*/ 2990 h 9985"/>
              <a:gd name="connsiteX99-199" fmla="*/ 2151 w 9792"/>
              <a:gd name="connsiteY99-200" fmla="*/ 2874 h 9985"/>
              <a:gd name="connsiteX100-201" fmla="*/ 2231 w 9792"/>
              <a:gd name="connsiteY100-202" fmla="*/ 2774 h 9985"/>
              <a:gd name="connsiteX101-203" fmla="*/ 2318 w 9792"/>
              <a:gd name="connsiteY101-204" fmla="*/ 2690 h 9985"/>
              <a:gd name="connsiteX102-205" fmla="*/ 2412 w 9792"/>
              <a:gd name="connsiteY102-206" fmla="*/ 2621 h 9985"/>
              <a:gd name="connsiteX103-207" fmla="*/ 2513 w 9792"/>
              <a:gd name="connsiteY103-208" fmla="*/ 2566 h 9985"/>
              <a:gd name="connsiteX104-209" fmla="*/ 2617 w 9792"/>
              <a:gd name="connsiteY104-210" fmla="*/ 2526 h 9985"/>
              <a:gd name="connsiteX105-211" fmla="*/ 2725 w 9792"/>
              <a:gd name="connsiteY105-212" fmla="*/ 2498 h 9985"/>
              <a:gd name="connsiteX106-213" fmla="*/ 2835 w 9792"/>
              <a:gd name="connsiteY106-214" fmla="*/ 2482 h 9985"/>
              <a:gd name="connsiteX107-215" fmla="*/ 2947 w 9792"/>
              <a:gd name="connsiteY107-216" fmla="*/ 2477 h 9985"/>
              <a:gd name="connsiteX108-217" fmla="*/ 3059 w 9792"/>
              <a:gd name="connsiteY108-218" fmla="*/ 2483 h 9985"/>
              <a:gd name="connsiteX109-219" fmla="*/ 3169 w 9792"/>
              <a:gd name="connsiteY109-220" fmla="*/ 2500 h 9985"/>
              <a:gd name="connsiteX110-221" fmla="*/ 3277 w 9792"/>
              <a:gd name="connsiteY110-222" fmla="*/ 2526 h 9985"/>
              <a:gd name="connsiteX111-223" fmla="*/ 3382 w 9792"/>
              <a:gd name="connsiteY111-224" fmla="*/ 2560 h 9985"/>
              <a:gd name="connsiteX112-225" fmla="*/ 3482 w 9792"/>
              <a:gd name="connsiteY112-226" fmla="*/ 2600 h 9985"/>
              <a:gd name="connsiteX113-227" fmla="*/ 3576 w 9792"/>
              <a:gd name="connsiteY113-228" fmla="*/ 2650 h 9985"/>
              <a:gd name="connsiteX114-229" fmla="*/ 3621 w 9792"/>
              <a:gd name="connsiteY114-230" fmla="*/ 2677 h 9985"/>
              <a:gd name="connsiteX115-231" fmla="*/ 3673 w 9792"/>
              <a:gd name="connsiteY115-232" fmla="*/ 2710 h 9985"/>
              <a:gd name="connsiteX116-233" fmla="*/ 3773 w 9792"/>
              <a:gd name="connsiteY116-234" fmla="*/ 2784 h 9985"/>
              <a:gd name="connsiteX117-235" fmla="*/ 3870 w 9792"/>
              <a:gd name="connsiteY117-236" fmla="*/ 2866 h 9985"/>
              <a:gd name="connsiteX118-237" fmla="*/ 3965 w 9792"/>
              <a:gd name="connsiteY118-238" fmla="*/ 2955 h 9985"/>
              <a:gd name="connsiteX119-239" fmla="*/ 4102 w 9792"/>
              <a:gd name="connsiteY119-240" fmla="*/ 3100 h 9985"/>
              <a:gd name="connsiteX120-241" fmla="*/ 4274 w 9792"/>
              <a:gd name="connsiteY120-242" fmla="*/ 3319 h 9985"/>
              <a:gd name="connsiteX121-243" fmla="*/ 4432 w 9792"/>
              <a:gd name="connsiteY121-244" fmla="*/ 3562 h 9985"/>
              <a:gd name="connsiteX122-245" fmla="*/ 4574 w 9792"/>
              <a:gd name="connsiteY122-246" fmla="*/ 3823 h 9985"/>
              <a:gd name="connsiteX123-247" fmla="*/ 4703 w 9792"/>
              <a:gd name="connsiteY123-248" fmla="*/ 4101 h 9985"/>
              <a:gd name="connsiteX124-249" fmla="*/ 4813 w 9792"/>
              <a:gd name="connsiteY124-250" fmla="*/ 4391 h 9985"/>
              <a:gd name="connsiteX125-251" fmla="*/ 4861 w 9792"/>
              <a:gd name="connsiteY125-252" fmla="*/ 4542 h 9985"/>
              <a:gd name="connsiteX126-253" fmla="*/ 4895 w 9792"/>
              <a:gd name="connsiteY126-254" fmla="*/ 4653 h 9985"/>
              <a:gd name="connsiteX127-255" fmla="*/ 4953 w 9792"/>
              <a:gd name="connsiteY127-256" fmla="*/ 4881 h 9985"/>
              <a:gd name="connsiteX128-257" fmla="*/ 5001 w 9792"/>
              <a:gd name="connsiteY128-258" fmla="*/ 5112 h 9985"/>
              <a:gd name="connsiteX129-259" fmla="*/ 5042 w 9792"/>
              <a:gd name="connsiteY129-260" fmla="*/ 5346 h 9985"/>
              <a:gd name="connsiteX130-261" fmla="*/ 5095 w 9792"/>
              <a:gd name="connsiteY130-262" fmla="*/ 5700 h 9985"/>
              <a:gd name="connsiteX131-263" fmla="*/ 5159 w 9792"/>
              <a:gd name="connsiteY131-264" fmla="*/ 6175 h 9985"/>
              <a:gd name="connsiteX132-265" fmla="*/ 5212 w 9792"/>
              <a:gd name="connsiteY132-266" fmla="*/ 6524 h 9985"/>
              <a:gd name="connsiteX133-267" fmla="*/ 5253 w 9792"/>
              <a:gd name="connsiteY133-268" fmla="*/ 6755 h 9985"/>
              <a:gd name="connsiteX134-269" fmla="*/ 5301 w 9792"/>
              <a:gd name="connsiteY134-270" fmla="*/ 6980 h 9985"/>
              <a:gd name="connsiteX135-271" fmla="*/ 5358 w 9792"/>
              <a:gd name="connsiteY135-272" fmla="*/ 7202 h 9985"/>
              <a:gd name="connsiteX136-273" fmla="*/ 5427 w 9792"/>
              <a:gd name="connsiteY136-274" fmla="*/ 7419 h 9985"/>
              <a:gd name="connsiteX137-275" fmla="*/ 5509 w 9792"/>
              <a:gd name="connsiteY137-276" fmla="*/ 7627 h 9985"/>
              <a:gd name="connsiteX138-277" fmla="*/ 5606 w 9792"/>
              <a:gd name="connsiteY138-278" fmla="*/ 7828 h 9985"/>
              <a:gd name="connsiteX139-279" fmla="*/ 5720 w 9792"/>
              <a:gd name="connsiteY139-280" fmla="*/ 8019 h 9985"/>
              <a:gd name="connsiteX140-281" fmla="*/ 5785 w 9792"/>
              <a:gd name="connsiteY140-282" fmla="*/ 8111 h 9985"/>
              <a:gd name="connsiteX141-283" fmla="*/ 5813 w 9792"/>
              <a:gd name="connsiteY141-284" fmla="*/ 8150 h 9985"/>
              <a:gd name="connsiteX142-285" fmla="*/ 5873 w 9792"/>
              <a:gd name="connsiteY142-286" fmla="*/ 8219 h 9985"/>
              <a:gd name="connsiteX143-287" fmla="*/ 5933 w 9792"/>
              <a:gd name="connsiteY143-288" fmla="*/ 8278 h 9985"/>
              <a:gd name="connsiteX144-289" fmla="*/ 5995 w 9792"/>
              <a:gd name="connsiteY144-290" fmla="*/ 8329 h 9985"/>
              <a:gd name="connsiteX145-291" fmla="*/ 6056 w 9792"/>
              <a:gd name="connsiteY145-292" fmla="*/ 8368 h 9985"/>
              <a:gd name="connsiteX146-293" fmla="*/ 6120 w 9792"/>
              <a:gd name="connsiteY146-294" fmla="*/ 8398 h 9985"/>
              <a:gd name="connsiteX147-295" fmla="*/ 6183 w 9792"/>
              <a:gd name="connsiteY147-296" fmla="*/ 8419 h 9985"/>
              <a:gd name="connsiteX148-297" fmla="*/ 6247 w 9792"/>
              <a:gd name="connsiteY148-298" fmla="*/ 8431 h 9985"/>
              <a:gd name="connsiteX149-299" fmla="*/ 6311 w 9792"/>
              <a:gd name="connsiteY149-300" fmla="*/ 8431 h 9985"/>
              <a:gd name="connsiteX150-301" fmla="*/ 6375 w 9792"/>
              <a:gd name="connsiteY150-302" fmla="*/ 8423 h 9985"/>
              <a:gd name="connsiteX151-303" fmla="*/ 6438 w 9792"/>
              <a:gd name="connsiteY151-304" fmla="*/ 8404 h 9985"/>
              <a:gd name="connsiteX152-305" fmla="*/ 6502 w 9792"/>
              <a:gd name="connsiteY152-306" fmla="*/ 8376 h 9985"/>
              <a:gd name="connsiteX153-307" fmla="*/ 6566 w 9792"/>
              <a:gd name="connsiteY153-308" fmla="*/ 8340 h 9985"/>
              <a:gd name="connsiteX154-309" fmla="*/ 6627 w 9792"/>
              <a:gd name="connsiteY154-310" fmla="*/ 8292 h 9985"/>
              <a:gd name="connsiteX155-311" fmla="*/ 6689 w 9792"/>
              <a:gd name="connsiteY155-312" fmla="*/ 8235 h 9985"/>
              <a:gd name="connsiteX156-313" fmla="*/ 6750 w 9792"/>
              <a:gd name="connsiteY156-314" fmla="*/ 8168 h 9985"/>
              <a:gd name="connsiteX157-315" fmla="*/ 6780 w 9792"/>
              <a:gd name="connsiteY157-316" fmla="*/ 8130 h 9985"/>
              <a:gd name="connsiteX158-317" fmla="*/ 6806 w 9792"/>
              <a:gd name="connsiteY158-318" fmla="*/ 8094 h 9985"/>
              <a:gd name="connsiteX159-319" fmla="*/ 6854 w 9792"/>
              <a:gd name="connsiteY159-320" fmla="*/ 8022 h 9985"/>
              <a:gd name="connsiteX160-321" fmla="*/ 6895 w 9792"/>
              <a:gd name="connsiteY160-322" fmla="*/ 7944 h 9985"/>
              <a:gd name="connsiteX161-323" fmla="*/ 6930 w 9792"/>
              <a:gd name="connsiteY161-324" fmla="*/ 7862 h 9985"/>
              <a:gd name="connsiteX162-325" fmla="*/ 6973 w 9792"/>
              <a:gd name="connsiteY162-326" fmla="*/ 7737 h 9985"/>
              <a:gd name="connsiteX163-327" fmla="*/ 7015 w 9792"/>
              <a:gd name="connsiteY163-328" fmla="*/ 7560 h 9985"/>
              <a:gd name="connsiteX164-329" fmla="*/ 7043 w 9792"/>
              <a:gd name="connsiteY164-330" fmla="*/ 7375 h 9985"/>
              <a:gd name="connsiteX165-331" fmla="*/ 7059 w 9792"/>
              <a:gd name="connsiteY165-332" fmla="*/ 7184 h 9985"/>
              <a:gd name="connsiteX166-333" fmla="*/ 7074 w 9792"/>
              <a:gd name="connsiteY166-334" fmla="*/ 6891 h 9985"/>
              <a:gd name="connsiteX167-335" fmla="*/ 7082 w 9792"/>
              <a:gd name="connsiteY167-336" fmla="*/ 6696 h 9985"/>
              <a:gd name="connsiteX168-337" fmla="*/ 7093 w 9792"/>
              <a:gd name="connsiteY168-338" fmla="*/ 6432 h 9985"/>
              <a:gd name="connsiteX169-339" fmla="*/ 7105 w 9792"/>
              <a:gd name="connsiteY169-340" fmla="*/ 5903 h 9985"/>
              <a:gd name="connsiteX170-341" fmla="*/ 7105 w 9792"/>
              <a:gd name="connsiteY170-342" fmla="*/ 5373 h 9985"/>
              <a:gd name="connsiteX171-343" fmla="*/ 7096 w 9792"/>
              <a:gd name="connsiteY171-344" fmla="*/ 4844 h 9985"/>
              <a:gd name="connsiteX172-345" fmla="*/ 7087 w 9792"/>
              <a:gd name="connsiteY172-346" fmla="*/ 4580 h 9985"/>
              <a:gd name="connsiteX173-347" fmla="*/ 7085 w 9792"/>
              <a:gd name="connsiteY173-348" fmla="*/ 4518 h 9985"/>
              <a:gd name="connsiteX174-349" fmla="*/ 7073 w 9792"/>
              <a:gd name="connsiteY174-350" fmla="*/ 4391 h 9985"/>
              <a:gd name="connsiteX175-351" fmla="*/ 7055 w 9792"/>
              <a:gd name="connsiteY175-352" fmla="*/ 4268 h 9985"/>
              <a:gd name="connsiteX176-353" fmla="*/ 7030 w 9792"/>
              <a:gd name="connsiteY176-354" fmla="*/ 4149 h 9985"/>
              <a:gd name="connsiteX177-355" fmla="*/ 7001 w 9792"/>
              <a:gd name="connsiteY177-356" fmla="*/ 4032 h 9985"/>
              <a:gd name="connsiteX178-357" fmla="*/ 6965 w 9792"/>
              <a:gd name="connsiteY178-358" fmla="*/ 3921 h 9985"/>
              <a:gd name="connsiteX179-359" fmla="*/ 6922 w 9792"/>
              <a:gd name="connsiteY179-360" fmla="*/ 3813 h 9985"/>
              <a:gd name="connsiteX180-361" fmla="*/ 6875 w 9792"/>
              <a:gd name="connsiteY180-362" fmla="*/ 3712 h 9985"/>
              <a:gd name="connsiteX181-363" fmla="*/ 6821 w 9792"/>
              <a:gd name="connsiteY181-364" fmla="*/ 3620 h 9985"/>
              <a:gd name="connsiteX182-365" fmla="*/ 6763 w 9792"/>
              <a:gd name="connsiteY182-366" fmla="*/ 3533 h 9985"/>
              <a:gd name="connsiteX183-367" fmla="*/ 6700 w 9792"/>
              <a:gd name="connsiteY183-368" fmla="*/ 3457 h 9985"/>
              <a:gd name="connsiteX184-369" fmla="*/ 6631 w 9792"/>
              <a:gd name="connsiteY184-370" fmla="*/ 3388 h 9985"/>
              <a:gd name="connsiteX185-371" fmla="*/ 6559 w 9792"/>
              <a:gd name="connsiteY185-372" fmla="*/ 3331 h 9985"/>
              <a:gd name="connsiteX186-373" fmla="*/ 6480 w 9792"/>
              <a:gd name="connsiteY186-374" fmla="*/ 3282 h 9985"/>
              <a:gd name="connsiteX187-375" fmla="*/ 6398 w 9792"/>
              <a:gd name="connsiteY187-376" fmla="*/ 3248 h 9985"/>
              <a:gd name="connsiteX188-377" fmla="*/ 6312 w 9792"/>
              <a:gd name="connsiteY188-378" fmla="*/ 3225 h 9985"/>
              <a:gd name="connsiteX189-379" fmla="*/ 6267 w 9792"/>
              <a:gd name="connsiteY189-380" fmla="*/ 3220 h 9985"/>
              <a:gd name="connsiteX190-381" fmla="*/ 6243 w 9792"/>
              <a:gd name="connsiteY190-382" fmla="*/ 3219 h 9985"/>
              <a:gd name="connsiteX191-383" fmla="*/ 6196 w 9792"/>
              <a:gd name="connsiteY191-384" fmla="*/ 3224 h 9985"/>
              <a:gd name="connsiteX192-385" fmla="*/ 6149 w 9792"/>
              <a:gd name="connsiteY192-386" fmla="*/ 3238 h 9985"/>
              <a:gd name="connsiteX193-387" fmla="*/ 6104 w 9792"/>
              <a:gd name="connsiteY193-388" fmla="*/ 3263 h 9985"/>
              <a:gd name="connsiteX194-389" fmla="*/ 6062 w 9792"/>
              <a:gd name="connsiteY194-390" fmla="*/ 3296 h 9985"/>
              <a:gd name="connsiteX195-391" fmla="*/ 6026 w 9792"/>
              <a:gd name="connsiteY195-392" fmla="*/ 3340 h 9985"/>
              <a:gd name="connsiteX196-393" fmla="*/ 5996 w 9792"/>
              <a:gd name="connsiteY196-394" fmla="*/ 3391 h 9985"/>
              <a:gd name="connsiteX197-395" fmla="*/ 5974 w 9792"/>
              <a:gd name="connsiteY197-396" fmla="*/ 3449 h 9985"/>
              <a:gd name="connsiteX198-397" fmla="*/ 5966 w 9792"/>
              <a:gd name="connsiteY198-398" fmla="*/ 3482 h 9985"/>
              <a:gd name="connsiteX199-399" fmla="*/ 5962 w 9792"/>
              <a:gd name="connsiteY199-400" fmla="*/ 3508 h 9985"/>
              <a:gd name="connsiteX200-401" fmla="*/ 5957 w 9792"/>
              <a:gd name="connsiteY200-402" fmla="*/ 3559 h 9985"/>
              <a:gd name="connsiteX201-403" fmla="*/ 5961 w 9792"/>
              <a:gd name="connsiteY201-404" fmla="*/ 3638 h 9985"/>
              <a:gd name="connsiteX202-405" fmla="*/ 5981 w 9792"/>
              <a:gd name="connsiteY202-406" fmla="*/ 3739 h 9985"/>
              <a:gd name="connsiteX203-407" fmla="*/ 6017 w 9792"/>
              <a:gd name="connsiteY203-408" fmla="*/ 3832 h 9985"/>
              <a:gd name="connsiteX204-409" fmla="*/ 6040 w 9792"/>
              <a:gd name="connsiteY204-410" fmla="*/ 3873 h 9985"/>
              <a:gd name="connsiteX205-411" fmla="*/ 6084 w 9792"/>
              <a:gd name="connsiteY205-412" fmla="*/ 3944 h 9985"/>
              <a:gd name="connsiteX206-413" fmla="*/ 6172 w 9792"/>
              <a:gd name="connsiteY206-414" fmla="*/ 4062 h 9985"/>
              <a:gd name="connsiteX207-415" fmla="*/ 6264 w 9792"/>
              <a:gd name="connsiteY207-416" fmla="*/ 4158 h 9985"/>
              <a:gd name="connsiteX208-417" fmla="*/ 6358 w 9792"/>
              <a:gd name="connsiteY208-418" fmla="*/ 4233 h 9985"/>
              <a:gd name="connsiteX209-419" fmla="*/ 6454 w 9792"/>
              <a:gd name="connsiteY209-420" fmla="*/ 4284 h 9985"/>
              <a:gd name="connsiteX210-421" fmla="*/ 6549 w 9792"/>
              <a:gd name="connsiteY210-422" fmla="*/ 4316 h 9985"/>
              <a:gd name="connsiteX211-423" fmla="*/ 6646 w 9792"/>
              <a:gd name="connsiteY211-424" fmla="*/ 4328 h 9985"/>
              <a:gd name="connsiteX212-425" fmla="*/ 6743 w 9792"/>
              <a:gd name="connsiteY212-426" fmla="*/ 4319 h 9985"/>
              <a:gd name="connsiteX213-427" fmla="*/ 6839 w 9792"/>
              <a:gd name="connsiteY213-428" fmla="*/ 4294 h 9985"/>
              <a:gd name="connsiteX214-429" fmla="*/ 6935 w 9792"/>
              <a:gd name="connsiteY214-430" fmla="*/ 4251 h 9985"/>
              <a:gd name="connsiteX215-431" fmla="*/ 7029 w 9792"/>
              <a:gd name="connsiteY215-432" fmla="*/ 4194 h 9985"/>
              <a:gd name="connsiteX216-433" fmla="*/ 7120 w 9792"/>
              <a:gd name="connsiteY216-434" fmla="*/ 4121 h 9985"/>
              <a:gd name="connsiteX217-435" fmla="*/ 7209 w 9792"/>
              <a:gd name="connsiteY217-436" fmla="*/ 4033 h 9985"/>
              <a:gd name="connsiteX218-437" fmla="*/ 7295 w 9792"/>
              <a:gd name="connsiteY218-438" fmla="*/ 3934 h 9985"/>
              <a:gd name="connsiteX219-439" fmla="*/ 7378 w 9792"/>
              <a:gd name="connsiteY219-440" fmla="*/ 3822 h 9985"/>
              <a:gd name="connsiteX220-441" fmla="*/ 7455 w 9792"/>
              <a:gd name="connsiteY220-442" fmla="*/ 3698 h 9985"/>
              <a:gd name="connsiteX221-443" fmla="*/ 7493 w 9792"/>
              <a:gd name="connsiteY221-444" fmla="*/ 3632 h 9985"/>
              <a:gd name="connsiteX222-445" fmla="*/ 7558 w 9792"/>
              <a:gd name="connsiteY222-446" fmla="*/ 3509 h 9985"/>
              <a:gd name="connsiteX223-447" fmla="*/ 7678 w 9792"/>
              <a:gd name="connsiteY223-448" fmla="*/ 3250 h 9985"/>
              <a:gd name="connsiteX224-449" fmla="*/ 7780 w 9792"/>
              <a:gd name="connsiteY224-450" fmla="*/ 2973 h 9985"/>
              <a:gd name="connsiteX225-451" fmla="*/ 7843 w 9792"/>
              <a:gd name="connsiteY225-452" fmla="*/ 2756 h 9985"/>
              <a:gd name="connsiteX226-453" fmla="*/ 7881 w 9792"/>
              <a:gd name="connsiteY226-454" fmla="*/ 2609 h 9985"/>
              <a:gd name="connsiteX227-455" fmla="*/ 7911 w 9792"/>
              <a:gd name="connsiteY227-456" fmla="*/ 2459 h 9985"/>
              <a:gd name="connsiteX228-457" fmla="*/ 7937 w 9792"/>
              <a:gd name="connsiteY228-458" fmla="*/ 2306 h 9985"/>
              <a:gd name="connsiteX229-459" fmla="*/ 7957 w 9792"/>
              <a:gd name="connsiteY229-460" fmla="*/ 2153 h 9985"/>
              <a:gd name="connsiteX230-461" fmla="*/ 7970 w 9792"/>
              <a:gd name="connsiteY230-462" fmla="*/ 1997 h 9985"/>
              <a:gd name="connsiteX231-463" fmla="*/ 7977 w 9792"/>
              <a:gd name="connsiteY231-464" fmla="*/ 1841 h 9985"/>
              <a:gd name="connsiteX232-465" fmla="*/ 7975 w 9792"/>
              <a:gd name="connsiteY232-466" fmla="*/ 1685 h 9985"/>
              <a:gd name="connsiteX233-467" fmla="*/ 7968 w 9792"/>
              <a:gd name="connsiteY233-468" fmla="*/ 1528 h 9985"/>
              <a:gd name="connsiteX234-469" fmla="*/ 7954 w 9792"/>
              <a:gd name="connsiteY234-470" fmla="*/ 1372 h 9985"/>
              <a:gd name="connsiteX235-471" fmla="*/ 7943 w 9792"/>
              <a:gd name="connsiteY235-472" fmla="*/ 1293 h 9985"/>
              <a:gd name="connsiteX236-473" fmla="*/ 7926 w 9792"/>
              <a:gd name="connsiteY236-474" fmla="*/ 1188 h 9985"/>
              <a:gd name="connsiteX237-475" fmla="*/ 7904 w 9792"/>
              <a:gd name="connsiteY237-476" fmla="*/ 1013 h 9985"/>
              <a:gd name="connsiteX238-477" fmla="*/ 7895 w 9792"/>
              <a:gd name="connsiteY238-478" fmla="*/ 894 h 9985"/>
              <a:gd name="connsiteX239-479" fmla="*/ 7897 w 9792"/>
              <a:gd name="connsiteY239-480" fmla="*/ 779 h 9985"/>
              <a:gd name="connsiteX240-481" fmla="*/ 7914 w 9792"/>
              <a:gd name="connsiteY240-482" fmla="*/ 670 h 9985"/>
              <a:gd name="connsiteX241-483" fmla="*/ 7940 w 9792"/>
              <a:gd name="connsiteY241-484" fmla="*/ 598 h 9985"/>
              <a:gd name="connsiteX242-485" fmla="*/ 7963 w 9792"/>
              <a:gd name="connsiteY242-486" fmla="*/ 553 h 9985"/>
              <a:gd name="connsiteX243-487" fmla="*/ 7992 w 9792"/>
              <a:gd name="connsiteY243-488" fmla="*/ 515 h 9985"/>
              <a:gd name="connsiteX244-489" fmla="*/ 8027 w 9792"/>
              <a:gd name="connsiteY244-490" fmla="*/ 481 h 9985"/>
              <a:gd name="connsiteX245-491" fmla="*/ 8046 w 9792"/>
              <a:gd name="connsiteY245-492" fmla="*/ 467 h 9985"/>
              <a:gd name="connsiteX246-493" fmla="*/ 8079 w 9792"/>
              <a:gd name="connsiteY246-494" fmla="*/ 447 h 9985"/>
              <a:gd name="connsiteX247-495" fmla="*/ 8143 w 9792"/>
              <a:gd name="connsiteY247-496" fmla="*/ 433 h 9985"/>
              <a:gd name="connsiteX248-497" fmla="*/ 8206 w 9792"/>
              <a:gd name="connsiteY248-498" fmla="*/ 442 h 9985"/>
              <a:gd name="connsiteX249-499" fmla="*/ 8270 w 9792"/>
              <a:gd name="connsiteY249-500" fmla="*/ 474 h 9985"/>
              <a:gd name="connsiteX250-501" fmla="*/ 8332 w 9792"/>
              <a:gd name="connsiteY250-502" fmla="*/ 520 h 9985"/>
              <a:gd name="connsiteX251-503" fmla="*/ 8388 w 9792"/>
              <a:gd name="connsiteY251-504" fmla="*/ 580 h 9985"/>
              <a:gd name="connsiteX252-505" fmla="*/ 8439 w 9792"/>
              <a:gd name="connsiteY252-506" fmla="*/ 648 h 9985"/>
              <a:gd name="connsiteX253-507" fmla="*/ 8482 w 9792"/>
              <a:gd name="connsiteY253-508" fmla="*/ 719 h 9985"/>
              <a:gd name="connsiteX254-509" fmla="*/ 8501 w 9792"/>
              <a:gd name="connsiteY254-510" fmla="*/ 755 h 9985"/>
              <a:gd name="connsiteX255-511" fmla="*/ 8579 w 9792"/>
              <a:gd name="connsiteY255-512" fmla="*/ 925 h 9985"/>
              <a:gd name="connsiteX256-513" fmla="*/ 8709 w 9792"/>
              <a:gd name="connsiteY256-514" fmla="*/ 1205 h 9985"/>
              <a:gd name="connsiteX257-515" fmla="*/ 8778 w 9792"/>
              <a:gd name="connsiteY257-516" fmla="*/ 1328 h 9985"/>
              <a:gd name="connsiteX258-517" fmla="*/ 8828 w 9792"/>
              <a:gd name="connsiteY258-518" fmla="*/ 1402 h 9985"/>
              <a:gd name="connsiteX259-519" fmla="*/ 8879 w 9792"/>
              <a:gd name="connsiteY259-520" fmla="*/ 1466 h 9985"/>
              <a:gd name="connsiteX260-521" fmla="*/ 8932 w 9792"/>
              <a:gd name="connsiteY260-522" fmla="*/ 1513 h 9985"/>
              <a:gd name="connsiteX261-523" fmla="*/ 8989 w 9792"/>
              <a:gd name="connsiteY261-524" fmla="*/ 1545 h 9985"/>
              <a:gd name="connsiteX262-525" fmla="*/ 9047 w 9792"/>
              <a:gd name="connsiteY262-526" fmla="*/ 1558 h 9985"/>
              <a:gd name="connsiteX263-527" fmla="*/ 9108 w 9792"/>
              <a:gd name="connsiteY263-528" fmla="*/ 1550 h 9985"/>
              <a:gd name="connsiteX264-529" fmla="*/ 9172 w 9792"/>
              <a:gd name="connsiteY264-530" fmla="*/ 1518 h 9985"/>
              <a:gd name="connsiteX265-531" fmla="*/ 9240 w 9792"/>
              <a:gd name="connsiteY265-532" fmla="*/ 1460 h 9985"/>
              <a:gd name="connsiteX266-533" fmla="*/ 9311 w 9792"/>
              <a:gd name="connsiteY266-534" fmla="*/ 1370 h 9985"/>
              <a:gd name="connsiteX267-535" fmla="*/ 9348 w 9792"/>
              <a:gd name="connsiteY267-536" fmla="*/ 1313 h 9985"/>
              <a:gd name="connsiteX268-537" fmla="*/ 9384 w 9792"/>
              <a:gd name="connsiteY268-538" fmla="*/ 1250 h 9985"/>
              <a:gd name="connsiteX269-539" fmla="*/ 9446 w 9792"/>
              <a:gd name="connsiteY269-540" fmla="*/ 1114 h 9985"/>
              <a:gd name="connsiteX270-541" fmla="*/ 9498 w 9792"/>
              <a:gd name="connsiteY270-542" fmla="*/ 965 h 9985"/>
              <a:gd name="connsiteX271-543" fmla="*/ 9542 w 9792"/>
              <a:gd name="connsiteY271-544" fmla="*/ 811 h 9985"/>
              <a:gd name="connsiteX272-545" fmla="*/ 9562 w 9792"/>
              <a:gd name="connsiteY272-546" fmla="*/ 734 h 9985"/>
              <a:gd name="connsiteX273-547" fmla="*/ 9609 w 9792"/>
              <a:gd name="connsiteY273-548" fmla="*/ 547 h 9985"/>
              <a:gd name="connsiteX274-549" fmla="*/ 9689 w 9792"/>
              <a:gd name="connsiteY274-550" fmla="*/ 261 h 9985"/>
              <a:gd name="connsiteX275-551" fmla="*/ 9754 w 9792"/>
              <a:gd name="connsiteY275-552" fmla="*/ 83 h 9985"/>
              <a:gd name="connsiteX276-553" fmla="*/ 9792 w 9792"/>
              <a:gd name="connsiteY276-554" fmla="*/ 0 h 9985"/>
              <a:gd name="connsiteX0-555" fmla="*/ 0 w 9854"/>
              <a:gd name="connsiteY0-556" fmla="*/ 9972 h 9972"/>
              <a:gd name="connsiteX1-557" fmla="*/ 148 w 9854"/>
              <a:gd name="connsiteY1-558" fmla="*/ 9928 h 9972"/>
              <a:gd name="connsiteX2-559" fmla="*/ 297 w 9854"/>
              <a:gd name="connsiteY2-560" fmla="*/ 9870 h 9972"/>
              <a:gd name="connsiteX3-561" fmla="*/ 445 w 9854"/>
              <a:gd name="connsiteY3-562" fmla="*/ 9801 h 9972"/>
              <a:gd name="connsiteX4-563" fmla="*/ 590 w 9854"/>
              <a:gd name="connsiteY4-564" fmla="*/ 9717 h 9972"/>
              <a:gd name="connsiteX5-565" fmla="*/ 731 w 9854"/>
              <a:gd name="connsiteY5-566" fmla="*/ 9616 h 9972"/>
              <a:gd name="connsiteX6-567" fmla="*/ 867 w 9854"/>
              <a:gd name="connsiteY6-568" fmla="*/ 9504 h 9972"/>
              <a:gd name="connsiteX7-569" fmla="*/ 995 w 9854"/>
              <a:gd name="connsiteY7-570" fmla="*/ 9380 h 9972"/>
              <a:gd name="connsiteX8-571" fmla="*/ 1115 w 9854"/>
              <a:gd name="connsiteY8-572" fmla="*/ 9240 h 9972"/>
              <a:gd name="connsiteX9-573" fmla="*/ 1225 w 9854"/>
              <a:gd name="connsiteY9-574" fmla="*/ 9087 h 9972"/>
              <a:gd name="connsiteX10-575" fmla="*/ 1323 w 9854"/>
              <a:gd name="connsiteY10-576" fmla="*/ 8922 h 9972"/>
              <a:gd name="connsiteX11-577" fmla="*/ 1408 w 9854"/>
              <a:gd name="connsiteY11-578" fmla="*/ 8741 h 9972"/>
              <a:gd name="connsiteX12-579" fmla="*/ 1479 w 9854"/>
              <a:gd name="connsiteY12-580" fmla="*/ 8550 h 9972"/>
              <a:gd name="connsiteX13-581" fmla="*/ 1533 w 9854"/>
              <a:gd name="connsiteY13-582" fmla="*/ 8343 h 9972"/>
              <a:gd name="connsiteX14-583" fmla="*/ 1553 w 9854"/>
              <a:gd name="connsiteY14-584" fmla="*/ 8235 h 9972"/>
              <a:gd name="connsiteX15-585" fmla="*/ 1567 w 9854"/>
              <a:gd name="connsiteY15-586" fmla="*/ 8146 h 9972"/>
              <a:gd name="connsiteX16-587" fmla="*/ 1582 w 9854"/>
              <a:gd name="connsiteY16-588" fmla="*/ 7967 h 9972"/>
              <a:gd name="connsiteX17-589" fmla="*/ 1584 w 9854"/>
              <a:gd name="connsiteY17-590" fmla="*/ 7789 h 9972"/>
              <a:gd name="connsiteX18-591" fmla="*/ 1569 w 9854"/>
              <a:gd name="connsiteY18-592" fmla="*/ 7613 h 9972"/>
              <a:gd name="connsiteX19-593" fmla="*/ 1539 w 9854"/>
              <a:gd name="connsiteY19-594" fmla="*/ 7441 h 9972"/>
              <a:gd name="connsiteX20-595" fmla="*/ 1493 w 9854"/>
              <a:gd name="connsiteY20-596" fmla="*/ 7277 h 9972"/>
              <a:gd name="connsiteX21-597" fmla="*/ 1433 w 9854"/>
              <a:gd name="connsiteY21-598" fmla="*/ 7123 h 9972"/>
              <a:gd name="connsiteX22-599" fmla="*/ 1353 w 9854"/>
              <a:gd name="connsiteY22-600" fmla="*/ 6979 h 9972"/>
              <a:gd name="connsiteX23-601" fmla="*/ 1307 w 9854"/>
              <a:gd name="connsiteY23-602" fmla="*/ 6912 h 9972"/>
              <a:gd name="connsiteX24-603" fmla="*/ 1277 w 9854"/>
              <a:gd name="connsiteY24-604" fmla="*/ 6874 h 9972"/>
              <a:gd name="connsiteX25-605" fmla="*/ 1215 w 9854"/>
              <a:gd name="connsiteY25-606" fmla="*/ 6812 h 9972"/>
              <a:gd name="connsiteX26-607" fmla="*/ 1155 w 9854"/>
              <a:gd name="connsiteY26-608" fmla="*/ 6767 h 9972"/>
              <a:gd name="connsiteX27-609" fmla="*/ 1096 w 9854"/>
              <a:gd name="connsiteY27-610" fmla="*/ 6740 h 9972"/>
              <a:gd name="connsiteX28-611" fmla="*/ 1039 w 9854"/>
              <a:gd name="connsiteY28-612" fmla="*/ 6729 h 9972"/>
              <a:gd name="connsiteX29-613" fmla="*/ 982 w 9854"/>
              <a:gd name="connsiteY29-614" fmla="*/ 6734 h 9972"/>
              <a:gd name="connsiteX30-615" fmla="*/ 929 w 9854"/>
              <a:gd name="connsiteY30-616" fmla="*/ 6753 h 9972"/>
              <a:gd name="connsiteX31-617" fmla="*/ 881 w 9854"/>
              <a:gd name="connsiteY31-618" fmla="*/ 6785 h 9972"/>
              <a:gd name="connsiteX32-619" fmla="*/ 837 w 9854"/>
              <a:gd name="connsiteY32-620" fmla="*/ 6830 h 9972"/>
              <a:gd name="connsiteX33-621" fmla="*/ 798 w 9854"/>
              <a:gd name="connsiteY33-622" fmla="*/ 6888 h 9972"/>
              <a:gd name="connsiteX34-623" fmla="*/ 765 w 9854"/>
              <a:gd name="connsiteY34-624" fmla="*/ 6956 h 9972"/>
              <a:gd name="connsiteX35-625" fmla="*/ 738 w 9854"/>
              <a:gd name="connsiteY35-626" fmla="*/ 7035 h 9972"/>
              <a:gd name="connsiteX36-627" fmla="*/ 719 w 9854"/>
              <a:gd name="connsiteY36-628" fmla="*/ 7123 h 9972"/>
              <a:gd name="connsiteX37-629" fmla="*/ 708 w 9854"/>
              <a:gd name="connsiteY37-630" fmla="*/ 7216 h 9972"/>
              <a:gd name="connsiteX38-631" fmla="*/ 705 w 9854"/>
              <a:gd name="connsiteY38-632" fmla="*/ 7319 h 9972"/>
              <a:gd name="connsiteX39-633" fmla="*/ 711 w 9854"/>
              <a:gd name="connsiteY39-634" fmla="*/ 7426 h 9972"/>
              <a:gd name="connsiteX40-635" fmla="*/ 717 w 9854"/>
              <a:gd name="connsiteY40-636" fmla="*/ 7482 h 9972"/>
              <a:gd name="connsiteX41-637" fmla="*/ 732 w 9854"/>
              <a:gd name="connsiteY41-638" fmla="*/ 7576 h 9972"/>
              <a:gd name="connsiteX42-639" fmla="*/ 775 w 9854"/>
              <a:gd name="connsiteY42-640" fmla="*/ 7757 h 9972"/>
              <a:gd name="connsiteX43-641" fmla="*/ 831 w 9854"/>
              <a:gd name="connsiteY43-642" fmla="*/ 7930 h 9972"/>
              <a:gd name="connsiteX44-643" fmla="*/ 900 w 9854"/>
              <a:gd name="connsiteY44-644" fmla="*/ 8096 h 9972"/>
              <a:gd name="connsiteX45-645" fmla="*/ 982 w 9854"/>
              <a:gd name="connsiteY45-646" fmla="*/ 8253 h 9972"/>
              <a:gd name="connsiteX46-647" fmla="*/ 1073 w 9854"/>
              <a:gd name="connsiteY46-648" fmla="*/ 8401 h 9972"/>
              <a:gd name="connsiteX47-649" fmla="*/ 1172 w 9854"/>
              <a:gd name="connsiteY47-650" fmla="*/ 8539 h 9972"/>
              <a:gd name="connsiteX48-651" fmla="*/ 1281 w 9854"/>
              <a:gd name="connsiteY48-652" fmla="*/ 8667 h 9972"/>
              <a:gd name="connsiteX49-653" fmla="*/ 1395 w 9854"/>
              <a:gd name="connsiteY49-654" fmla="*/ 8784 h 9972"/>
              <a:gd name="connsiteX50-655" fmla="*/ 1516 w 9854"/>
              <a:gd name="connsiteY50-656" fmla="*/ 8889 h 9972"/>
              <a:gd name="connsiteX51-657" fmla="*/ 1638 w 9854"/>
              <a:gd name="connsiteY51-658" fmla="*/ 8979 h 9972"/>
              <a:gd name="connsiteX52-659" fmla="*/ 1764 w 9854"/>
              <a:gd name="connsiteY52-660" fmla="*/ 9059 h 9972"/>
              <a:gd name="connsiteX53-661" fmla="*/ 1889 w 9854"/>
              <a:gd name="connsiteY53-662" fmla="*/ 9124 h 9972"/>
              <a:gd name="connsiteX54-663" fmla="*/ 2016 w 9854"/>
              <a:gd name="connsiteY54-664" fmla="*/ 9174 h 9972"/>
              <a:gd name="connsiteX55-665" fmla="*/ 2142 w 9854"/>
              <a:gd name="connsiteY55-666" fmla="*/ 9208 h 9972"/>
              <a:gd name="connsiteX56-667" fmla="*/ 2264 w 9854"/>
              <a:gd name="connsiteY56-668" fmla="*/ 9229 h 9972"/>
              <a:gd name="connsiteX57-669" fmla="*/ 2324 w 9854"/>
              <a:gd name="connsiteY57-670" fmla="*/ 9230 h 9972"/>
              <a:gd name="connsiteX58-671" fmla="*/ 2392 w 9854"/>
              <a:gd name="connsiteY58-672" fmla="*/ 9229 h 9972"/>
              <a:gd name="connsiteX59-673" fmla="*/ 2527 w 9854"/>
              <a:gd name="connsiteY59-674" fmla="*/ 9207 h 9972"/>
              <a:gd name="connsiteX60-675" fmla="*/ 2653 w 9854"/>
              <a:gd name="connsiteY60-676" fmla="*/ 9159 h 9972"/>
              <a:gd name="connsiteX61-677" fmla="*/ 2775 w 9854"/>
              <a:gd name="connsiteY61-678" fmla="*/ 9087 h 9972"/>
              <a:gd name="connsiteX62-679" fmla="*/ 2885 w 9854"/>
              <a:gd name="connsiteY62-680" fmla="*/ 8991 h 9972"/>
              <a:gd name="connsiteX63-681" fmla="*/ 2984 w 9854"/>
              <a:gd name="connsiteY63-682" fmla="*/ 8868 h 9972"/>
              <a:gd name="connsiteX64-683" fmla="*/ 3048 w 9854"/>
              <a:gd name="connsiteY64-684" fmla="*/ 8761 h 9972"/>
              <a:gd name="connsiteX65-685" fmla="*/ 3086 w 9854"/>
              <a:gd name="connsiteY65-686" fmla="*/ 8682 h 9972"/>
              <a:gd name="connsiteX66-687" fmla="*/ 3120 w 9854"/>
              <a:gd name="connsiteY66-688" fmla="*/ 8596 h 9972"/>
              <a:gd name="connsiteX67-689" fmla="*/ 3151 w 9854"/>
              <a:gd name="connsiteY67-690" fmla="*/ 8504 h 9972"/>
              <a:gd name="connsiteX68-691" fmla="*/ 3163 w 9854"/>
              <a:gd name="connsiteY68-692" fmla="*/ 8455 h 9972"/>
              <a:gd name="connsiteX69-693" fmla="*/ 3181 w 9854"/>
              <a:gd name="connsiteY69-694" fmla="*/ 8378 h 9972"/>
              <a:gd name="connsiteX70-695" fmla="*/ 3207 w 9854"/>
              <a:gd name="connsiteY70-696" fmla="*/ 8226 h 9972"/>
              <a:gd name="connsiteX71-697" fmla="*/ 3221 w 9854"/>
              <a:gd name="connsiteY71-698" fmla="*/ 8083 h 9972"/>
              <a:gd name="connsiteX72-699" fmla="*/ 3224 w 9854"/>
              <a:gd name="connsiteY72-700" fmla="*/ 7944 h 9972"/>
              <a:gd name="connsiteX73-701" fmla="*/ 3217 w 9854"/>
              <a:gd name="connsiteY73-702" fmla="*/ 7811 h 9972"/>
              <a:gd name="connsiteX74-703" fmla="*/ 3201 w 9854"/>
              <a:gd name="connsiteY74-704" fmla="*/ 7682 h 9972"/>
              <a:gd name="connsiteX75-705" fmla="*/ 3176 w 9854"/>
              <a:gd name="connsiteY75-706" fmla="*/ 7555 h 9972"/>
              <a:gd name="connsiteX76-707" fmla="*/ 3143 w 9854"/>
              <a:gd name="connsiteY76-708" fmla="*/ 7431 h 9972"/>
              <a:gd name="connsiteX77-709" fmla="*/ 3084 w 9854"/>
              <a:gd name="connsiteY77-710" fmla="*/ 7251 h 9972"/>
              <a:gd name="connsiteX78-711" fmla="*/ 2989 w 9854"/>
              <a:gd name="connsiteY78-712" fmla="*/ 7014 h 9972"/>
              <a:gd name="connsiteX79-713" fmla="*/ 2827 w 9854"/>
              <a:gd name="connsiteY79-714" fmla="*/ 6661 h 9972"/>
              <a:gd name="connsiteX80-715" fmla="*/ 2717 w 9854"/>
              <a:gd name="connsiteY80-716" fmla="*/ 6417 h 9972"/>
              <a:gd name="connsiteX81-717" fmla="*/ 2565 w 9854"/>
              <a:gd name="connsiteY81-718" fmla="*/ 6085 h 9972"/>
              <a:gd name="connsiteX82-719" fmla="*/ 2286 w 9854"/>
              <a:gd name="connsiteY82-720" fmla="*/ 5480 h 9972"/>
              <a:gd name="connsiteX83-721" fmla="*/ 2149 w 9854"/>
              <a:gd name="connsiteY83-722" fmla="*/ 5151 h 9972"/>
              <a:gd name="connsiteX84-723" fmla="*/ 2063 w 9854"/>
              <a:gd name="connsiteY84-724" fmla="*/ 4926 h 9972"/>
              <a:gd name="connsiteX85-725" fmla="*/ 1986 w 9854"/>
              <a:gd name="connsiteY85-726" fmla="*/ 4698 h 9972"/>
              <a:gd name="connsiteX86-727" fmla="*/ 1921 w 9854"/>
              <a:gd name="connsiteY86-728" fmla="*/ 4470 h 9972"/>
              <a:gd name="connsiteX87-729" fmla="*/ 1868 w 9854"/>
              <a:gd name="connsiteY87-730" fmla="*/ 4239 h 9972"/>
              <a:gd name="connsiteX88-731" fmla="*/ 1832 w 9854"/>
              <a:gd name="connsiteY88-732" fmla="*/ 4012 h 9972"/>
              <a:gd name="connsiteX89-733" fmla="*/ 1815 w 9854"/>
              <a:gd name="connsiteY89-734" fmla="*/ 3789 h 9972"/>
              <a:gd name="connsiteX90-735" fmla="*/ 1818 w 9854"/>
              <a:gd name="connsiteY90-736" fmla="*/ 3625 h 9972"/>
              <a:gd name="connsiteX91-737" fmla="*/ 1826 w 9854"/>
              <a:gd name="connsiteY91-738" fmla="*/ 3518 h 9972"/>
              <a:gd name="connsiteX92-739" fmla="*/ 1841 w 9854"/>
              <a:gd name="connsiteY92-740" fmla="*/ 3412 h 9972"/>
              <a:gd name="connsiteX93-741" fmla="*/ 1863 w 9854"/>
              <a:gd name="connsiteY93-742" fmla="*/ 3309 h 9972"/>
              <a:gd name="connsiteX94-743" fmla="*/ 1890 w 9854"/>
              <a:gd name="connsiteY94-744" fmla="*/ 3208 h 9972"/>
              <a:gd name="connsiteX95-745" fmla="*/ 1927 w 9854"/>
              <a:gd name="connsiteY95-746" fmla="*/ 3109 h 9972"/>
              <a:gd name="connsiteX96-747" fmla="*/ 1948 w 9854"/>
              <a:gd name="connsiteY96-748" fmla="*/ 3062 h 9972"/>
              <a:gd name="connsiteX97-749" fmla="*/ 1980 w 9854"/>
              <a:gd name="connsiteY97-750" fmla="*/ 2994 h 9972"/>
              <a:gd name="connsiteX98-751" fmla="*/ 2051 w 9854"/>
              <a:gd name="connsiteY98-752" fmla="*/ 2878 h 9972"/>
              <a:gd name="connsiteX99-753" fmla="*/ 2132 w 9854"/>
              <a:gd name="connsiteY99-754" fmla="*/ 2778 h 9972"/>
              <a:gd name="connsiteX100-755" fmla="*/ 2221 w 9854"/>
              <a:gd name="connsiteY100-756" fmla="*/ 2694 h 9972"/>
              <a:gd name="connsiteX101-757" fmla="*/ 2317 w 9854"/>
              <a:gd name="connsiteY101-758" fmla="*/ 2625 h 9972"/>
              <a:gd name="connsiteX102-759" fmla="*/ 2420 w 9854"/>
              <a:gd name="connsiteY102-760" fmla="*/ 2570 h 9972"/>
              <a:gd name="connsiteX103-761" fmla="*/ 2527 w 9854"/>
              <a:gd name="connsiteY103-762" fmla="*/ 2530 h 9972"/>
              <a:gd name="connsiteX104-763" fmla="*/ 2637 w 9854"/>
              <a:gd name="connsiteY104-764" fmla="*/ 2502 h 9972"/>
              <a:gd name="connsiteX105-765" fmla="*/ 2749 w 9854"/>
              <a:gd name="connsiteY105-766" fmla="*/ 2486 h 9972"/>
              <a:gd name="connsiteX106-767" fmla="*/ 2864 w 9854"/>
              <a:gd name="connsiteY106-768" fmla="*/ 2481 h 9972"/>
              <a:gd name="connsiteX107-769" fmla="*/ 2978 w 9854"/>
              <a:gd name="connsiteY107-770" fmla="*/ 2487 h 9972"/>
              <a:gd name="connsiteX108-771" fmla="*/ 3090 w 9854"/>
              <a:gd name="connsiteY108-772" fmla="*/ 2504 h 9972"/>
              <a:gd name="connsiteX109-773" fmla="*/ 3201 w 9854"/>
              <a:gd name="connsiteY109-774" fmla="*/ 2530 h 9972"/>
              <a:gd name="connsiteX110-775" fmla="*/ 3308 w 9854"/>
              <a:gd name="connsiteY110-776" fmla="*/ 2564 h 9972"/>
              <a:gd name="connsiteX111-777" fmla="*/ 3410 w 9854"/>
              <a:gd name="connsiteY111-778" fmla="*/ 2604 h 9972"/>
              <a:gd name="connsiteX112-779" fmla="*/ 3506 w 9854"/>
              <a:gd name="connsiteY112-780" fmla="*/ 2654 h 9972"/>
              <a:gd name="connsiteX113-781" fmla="*/ 3552 w 9854"/>
              <a:gd name="connsiteY113-782" fmla="*/ 2681 h 9972"/>
              <a:gd name="connsiteX114-783" fmla="*/ 3605 w 9854"/>
              <a:gd name="connsiteY114-784" fmla="*/ 2714 h 9972"/>
              <a:gd name="connsiteX115-785" fmla="*/ 3707 w 9854"/>
              <a:gd name="connsiteY115-786" fmla="*/ 2788 h 9972"/>
              <a:gd name="connsiteX116-787" fmla="*/ 3806 w 9854"/>
              <a:gd name="connsiteY116-788" fmla="*/ 2870 h 9972"/>
              <a:gd name="connsiteX117-789" fmla="*/ 3903 w 9854"/>
              <a:gd name="connsiteY117-790" fmla="*/ 2959 h 9972"/>
              <a:gd name="connsiteX118-791" fmla="*/ 4043 w 9854"/>
              <a:gd name="connsiteY118-792" fmla="*/ 3105 h 9972"/>
              <a:gd name="connsiteX119-793" fmla="*/ 4219 w 9854"/>
              <a:gd name="connsiteY119-794" fmla="*/ 3324 h 9972"/>
              <a:gd name="connsiteX120-795" fmla="*/ 4380 w 9854"/>
              <a:gd name="connsiteY120-796" fmla="*/ 3567 h 9972"/>
              <a:gd name="connsiteX121-797" fmla="*/ 4525 w 9854"/>
              <a:gd name="connsiteY121-798" fmla="*/ 3829 h 9972"/>
              <a:gd name="connsiteX122-799" fmla="*/ 4657 w 9854"/>
              <a:gd name="connsiteY122-800" fmla="*/ 4107 h 9972"/>
              <a:gd name="connsiteX123-801" fmla="*/ 4769 w 9854"/>
              <a:gd name="connsiteY123-802" fmla="*/ 4398 h 9972"/>
              <a:gd name="connsiteX124-803" fmla="*/ 4818 w 9854"/>
              <a:gd name="connsiteY124-804" fmla="*/ 4549 h 9972"/>
              <a:gd name="connsiteX125-805" fmla="*/ 4853 w 9854"/>
              <a:gd name="connsiteY125-806" fmla="*/ 4660 h 9972"/>
              <a:gd name="connsiteX126-807" fmla="*/ 4912 w 9854"/>
              <a:gd name="connsiteY126-808" fmla="*/ 4888 h 9972"/>
              <a:gd name="connsiteX127-809" fmla="*/ 4961 w 9854"/>
              <a:gd name="connsiteY127-810" fmla="*/ 5120 h 9972"/>
              <a:gd name="connsiteX128-811" fmla="*/ 5003 w 9854"/>
              <a:gd name="connsiteY128-812" fmla="*/ 5354 h 9972"/>
              <a:gd name="connsiteX129-813" fmla="*/ 5057 w 9854"/>
              <a:gd name="connsiteY129-814" fmla="*/ 5709 h 9972"/>
              <a:gd name="connsiteX130-815" fmla="*/ 5123 w 9854"/>
              <a:gd name="connsiteY130-816" fmla="*/ 6184 h 9972"/>
              <a:gd name="connsiteX131-817" fmla="*/ 5177 w 9854"/>
              <a:gd name="connsiteY131-818" fmla="*/ 6534 h 9972"/>
              <a:gd name="connsiteX132-819" fmla="*/ 5219 w 9854"/>
              <a:gd name="connsiteY132-820" fmla="*/ 6765 h 9972"/>
              <a:gd name="connsiteX133-821" fmla="*/ 5268 w 9854"/>
              <a:gd name="connsiteY133-822" fmla="*/ 6990 h 9972"/>
              <a:gd name="connsiteX134-823" fmla="*/ 5326 w 9854"/>
              <a:gd name="connsiteY134-824" fmla="*/ 7213 h 9972"/>
              <a:gd name="connsiteX135-825" fmla="*/ 5396 w 9854"/>
              <a:gd name="connsiteY135-826" fmla="*/ 7430 h 9972"/>
              <a:gd name="connsiteX136-827" fmla="*/ 5480 w 9854"/>
              <a:gd name="connsiteY136-828" fmla="*/ 7638 h 9972"/>
              <a:gd name="connsiteX137-829" fmla="*/ 5579 w 9854"/>
              <a:gd name="connsiteY137-830" fmla="*/ 7840 h 9972"/>
              <a:gd name="connsiteX138-831" fmla="*/ 5696 w 9854"/>
              <a:gd name="connsiteY138-832" fmla="*/ 8031 h 9972"/>
              <a:gd name="connsiteX139-833" fmla="*/ 5762 w 9854"/>
              <a:gd name="connsiteY139-834" fmla="*/ 8123 h 9972"/>
              <a:gd name="connsiteX140-835" fmla="*/ 5790 w 9854"/>
              <a:gd name="connsiteY140-836" fmla="*/ 8162 h 9972"/>
              <a:gd name="connsiteX141-837" fmla="*/ 5852 w 9854"/>
              <a:gd name="connsiteY141-838" fmla="*/ 8231 h 9972"/>
              <a:gd name="connsiteX142-839" fmla="*/ 5913 w 9854"/>
              <a:gd name="connsiteY142-840" fmla="*/ 8290 h 9972"/>
              <a:gd name="connsiteX143-841" fmla="*/ 5976 w 9854"/>
              <a:gd name="connsiteY143-842" fmla="*/ 8342 h 9972"/>
              <a:gd name="connsiteX144-843" fmla="*/ 6039 w 9854"/>
              <a:gd name="connsiteY144-844" fmla="*/ 8381 h 9972"/>
              <a:gd name="connsiteX145-845" fmla="*/ 6104 w 9854"/>
              <a:gd name="connsiteY145-846" fmla="*/ 8411 h 9972"/>
              <a:gd name="connsiteX146-847" fmla="*/ 6168 w 9854"/>
              <a:gd name="connsiteY146-848" fmla="*/ 8432 h 9972"/>
              <a:gd name="connsiteX147-849" fmla="*/ 6234 w 9854"/>
              <a:gd name="connsiteY147-850" fmla="*/ 8444 h 9972"/>
              <a:gd name="connsiteX148-851" fmla="*/ 6299 w 9854"/>
              <a:gd name="connsiteY148-852" fmla="*/ 8444 h 9972"/>
              <a:gd name="connsiteX149-853" fmla="*/ 6364 w 9854"/>
              <a:gd name="connsiteY149-854" fmla="*/ 8436 h 9972"/>
              <a:gd name="connsiteX150-855" fmla="*/ 6429 w 9854"/>
              <a:gd name="connsiteY150-856" fmla="*/ 8417 h 9972"/>
              <a:gd name="connsiteX151-857" fmla="*/ 6494 w 9854"/>
              <a:gd name="connsiteY151-858" fmla="*/ 8389 h 9972"/>
              <a:gd name="connsiteX152-859" fmla="*/ 6559 w 9854"/>
              <a:gd name="connsiteY152-860" fmla="*/ 8353 h 9972"/>
              <a:gd name="connsiteX153-861" fmla="*/ 6622 w 9854"/>
              <a:gd name="connsiteY153-862" fmla="*/ 8304 h 9972"/>
              <a:gd name="connsiteX154-863" fmla="*/ 6685 w 9854"/>
              <a:gd name="connsiteY154-864" fmla="*/ 8247 h 9972"/>
              <a:gd name="connsiteX155-865" fmla="*/ 6747 w 9854"/>
              <a:gd name="connsiteY155-866" fmla="*/ 8180 h 9972"/>
              <a:gd name="connsiteX156-867" fmla="*/ 6778 w 9854"/>
              <a:gd name="connsiteY156-868" fmla="*/ 8142 h 9972"/>
              <a:gd name="connsiteX157-869" fmla="*/ 6805 w 9854"/>
              <a:gd name="connsiteY157-870" fmla="*/ 8106 h 9972"/>
              <a:gd name="connsiteX158-871" fmla="*/ 6854 w 9854"/>
              <a:gd name="connsiteY158-872" fmla="*/ 8034 h 9972"/>
              <a:gd name="connsiteX159-873" fmla="*/ 6895 w 9854"/>
              <a:gd name="connsiteY159-874" fmla="*/ 7956 h 9972"/>
              <a:gd name="connsiteX160-875" fmla="*/ 6931 w 9854"/>
              <a:gd name="connsiteY160-876" fmla="*/ 7874 h 9972"/>
              <a:gd name="connsiteX161-877" fmla="*/ 6975 w 9854"/>
              <a:gd name="connsiteY161-878" fmla="*/ 7749 h 9972"/>
              <a:gd name="connsiteX162-879" fmla="*/ 7018 w 9854"/>
              <a:gd name="connsiteY162-880" fmla="*/ 7571 h 9972"/>
              <a:gd name="connsiteX163-881" fmla="*/ 7047 w 9854"/>
              <a:gd name="connsiteY163-882" fmla="*/ 7386 h 9972"/>
              <a:gd name="connsiteX164-883" fmla="*/ 7063 w 9854"/>
              <a:gd name="connsiteY164-884" fmla="*/ 7195 h 9972"/>
              <a:gd name="connsiteX165-885" fmla="*/ 7078 w 9854"/>
              <a:gd name="connsiteY165-886" fmla="*/ 6901 h 9972"/>
              <a:gd name="connsiteX166-887" fmla="*/ 7086 w 9854"/>
              <a:gd name="connsiteY166-888" fmla="*/ 6706 h 9972"/>
              <a:gd name="connsiteX167-889" fmla="*/ 7098 w 9854"/>
              <a:gd name="connsiteY167-890" fmla="*/ 6442 h 9972"/>
              <a:gd name="connsiteX168-891" fmla="*/ 7110 w 9854"/>
              <a:gd name="connsiteY168-892" fmla="*/ 5912 h 9972"/>
              <a:gd name="connsiteX169-893" fmla="*/ 7110 w 9854"/>
              <a:gd name="connsiteY169-894" fmla="*/ 5381 h 9972"/>
              <a:gd name="connsiteX170-895" fmla="*/ 7101 w 9854"/>
              <a:gd name="connsiteY170-896" fmla="*/ 4851 h 9972"/>
              <a:gd name="connsiteX171-897" fmla="*/ 7092 w 9854"/>
              <a:gd name="connsiteY171-898" fmla="*/ 4587 h 9972"/>
              <a:gd name="connsiteX172-899" fmla="*/ 7089 w 9854"/>
              <a:gd name="connsiteY172-900" fmla="*/ 4525 h 9972"/>
              <a:gd name="connsiteX173-901" fmla="*/ 7077 w 9854"/>
              <a:gd name="connsiteY173-902" fmla="*/ 4398 h 9972"/>
              <a:gd name="connsiteX174-903" fmla="*/ 7059 w 9854"/>
              <a:gd name="connsiteY174-904" fmla="*/ 4274 h 9972"/>
              <a:gd name="connsiteX175-905" fmla="*/ 7033 w 9854"/>
              <a:gd name="connsiteY175-906" fmla="*/ 4155 h 9972"/>
              <a:gd name="connsiteX176-907" fmla="*/ 7004 w 9854"/>
              <a:gd name="connsiteY176-908" fmla="*/ 4038 h 9972"/>
              <a:gd name="connsiteX177-909" fmla="*/ 6967 w 9854"/>
              <a:gd name="connsiteY177-910" fmla="*/ 3927 h 9972"/>
              <a:gd name="connsiteX178-911" fmla="*/ 6923 w 9854"/>
              <a:gd name="connsiteY178-912" fmla="*/ 3819 h 9972"/>
              <a:gd name="connsiteX179-913" fmla="*/ 6875 w 9854"/>
              <a:gd name="connsiteY179-914" fmla="*/ 3718 h 9972"/>
              <a:gd name="connsiteX180-915" fmla="*/ 6820 w 9854"/>
              <a:gd name="connsiteY180-916" fmla="*/ 3625 h 9972"/>
              <a:gd name="connsiteX181-917" fmla="*/ 6761 w 9854"/>
              <a:gd name="connsiteY181-918" fmla="*/ 3538 h 9972"/>
              <a:gd name="connsiteX182-919" fmla="*/ 6696 w 9854"/>
              <a:gd name="connsiteY182-920" fmla="*/ 3462 h 9972"/>
              <a:gd name="connsiteX183-921" fmla="*/ 6626 w 9854"/>
              <a:gd name="connsiteY183-922" fmla="*/ 3393 h 9972"/>
              <a:gd name="connsiteX184-923" fmla="*/ 6552 w 9854"/>
              <a:gd name="connsiteY184-924" fmla="*/ 3336 h 9972"/>
              <a:gd name="connsiteX185-925" fmla="*/ 6472 w 9854"/>
              <a:gd name="connsiteY185-926" fmla="*/ 3287 h 9972"/>
              <a:gd name="connsiteX186-927" fmla="*/ 6388 w 9854"/>
              <a:gd name="connsiteY186-928" fmla="*/ 3253 h 9972"/>
              <a:gd name="connsiteX187-929" fmla="*/ 6300 w 9854"/>
              <a:gd name="connsiteY187-930" fmla="*/ 3230 h 9972"/>
              <a:gd name="connsiteX188-931" fmla="*/ 6254 w 9854"/>
              <a:gd name="connsiteY188-932" fmla="*/ 3225 h 9972"/>
              <a:gd name="connsiteX189-933" fmla="*/ 6230 w 9854"/>
              <a:gd name="connsiteY189-934" fmla="*/ 3224 h 9972"/>
              <a:gd name="connsiteX190-935" fmla="*/ 6182 w 9854"/>
              <a:gd name="connsiteY190-936" fmla="*/ 3229 h 9972"/>
              <a:gd name="connsiteX191-937" fmla="*/ 6134 w 9854"/>
              <a:gd name="connsiteY191-938" fmla="*/ 3243 h 9972"/>
              <a:gd name="connsiteX192-939" fmla="*/ 6088 w 9854"/>
              <a:gd name="connsiteY192-940" fmla="*/ 3268 h 9972"/>
              <a:gd name="connsiteX193-941" fmla="*/ 6045 w 9854"/>
              <a:gd name="connsiteY193-942" fmla="*/ 3301 h 9972"/>
              <a:gd name="connsiteX194-943" fmla="*/ 6008 w 9854"/>
              <a:gd name="connsiteY194-944" fmla="*/ 3345 h 9972"/>
              <a:gd name="connsiteX195-945" fmla="*/ 5977 w 9854"/>
              <a:gd name="connsiteY195-946" fmla="*/ 3396 h 9972"/>
              <a:gd name="connsiteX196-947" fmla="*/ 5955 w 9854"/>
              <a:gd name="connsiteY196-948" fmla="*/ 3454 h 9972"/>
              <a:gd name="connsiteX197-949" fmla="*/ 5947 w 9854"/>
              <a:gd name="connsiteY197-950" fmla="*/ 3487 h 9972"/>
              <a:gd name="connsiteX198-951" fmla="*/ 5943 w 9854"/>
              <a:gd name="connsiteY198-952" fmla="*/ 3513 h 9972"/>
              <a:gd name="connsiteX199-953" fmla="*/ 5938 w 9854"/>
              <a:gd name="connsiteY199-954" fmla="*/ 3564 h 9972"/>
              <a:gd name="connsiteX200-955" fmla="*/ 5942 w 9854"/>
              <a:gd name="connsiteY200-956" fmla="*/ 3643 h 9972"/>
              <a:gd name="connsiteX201-957" fmla="*/ 5962 w 9854"/>
              <a:gd name="connsiteY201-958" fmla="*/ 3745 h 9972"/>
              <a:gd name="connsiteX202-959" fmla="*/ 5999 w 9854"/>
              <a:gd name="connsiteY202-960" fmla="*/ 3838 h 9972"/>
              <a:gd name="connsiteX203-961" fmla="*/ 6022 w 9854"/>
              <a:gd name="connsiteY203-962" fmla="*/ 3879 h 9972"/>
              <a:gd name="connsiteX204-963" fmla="*/ 6067 w 9854"/>
              <a:gd name="connsiteY204-964" fmla="*/ 3950 h 9972"/>
              <a:gd name="connsiteX205-965" fmla="*/ 6157 w 9854"/>
              <a:gd name="connsiteY205-966" fmla="*/ 4068 h 9972"/>
              <a:gd name="connsiteX206-967" fmla="*/ 6251 w 9854"/>
              <a:gd name="connsiteY206-968" fmla="*/ 4164 h 9972"/>
              <a:gd name="connsiteX207-969" fmla="*/ 6347 w 9854"/>
              <a:gd name="connsiteY207-970" fmla="*/ 4239 h 9972"/>
              <a:gd name="connsiteX208-971" fmla="*/ 6445 w 9854"/>
              <a:gd name="connsiteY208-972" fmla="*/ 4290 h 9972"/>
              <a:gd name="connsiteX209-973" fmla="*/ 6542 w 9854"/>
              <a:gd name="connsiteY209-974" fmla="*/ 4322 h 9972"/>
              <a:gd name="connsiteX210-975" fmla="*/ 6641 w 9854"/>
              <a:gd name="connsiteY210-976" fmla="*/ 4335 h 9972"/>
              <a:gd name="connsiteX211-977" fmla="*/ 6740 w 9854"/>
              <a:gd name="connsiteY211-978" fmla="*/ 4325 h 9972"/>
              <a:gd name="connsiteX212-979" fmla="*/ 6838 w 9854"/>
              <a:gd name="connsiteY212-980" fmla="*/ 4300 h 9972"/>
              <a:gd name="connsiteX213-981" fmla="*/ 6936 w 9854"/>
              <a:gd name="connsiteY213-982" fmla="*/ 4257 h 9972"/>
              <a:gd name="connsiteX214-983" fmla="*/ 7032 w 9854"/>
              <a:gd name="connsiteY214-984" fmla="*/ 4200 h 9972"/>
              <a:gd name="connsiteX215-985" fmla="*/ 7125 w 9854"/>
              <a:gd name="connsiteY215-986" fmla="*/ 4127 h 9972"/>
              <a:gd name="connsiteX216-987" fmla="*/ 7216 w 9854"/>
              <a:gd name="connsiteY216-988" fmla="*/ 4039 h 9972"/>
              <a:gd name="connsiteX217-989" fmla="*/ 7304 w 9854"/>
              <a:gd name="connsiteY217-990" fmla="*/ 3940 h 9972"/>
              <a:gd name="connsiteX218-991" fmla="*/ 7389 w 9854"/>
              <a:gd name="connsiteY218-992" fmla="*/ 3828 h 9972"/>
              <a:gd name="connsiteX219-993" fmla="*/ 7467 w 9854"/>
              <a:gd name="connsiteY219-994" fmla="*/ 3704 h 9972"/>
              <a:gd name="connsiteX220-995" fmla="*/ 7506 w 9854"/>
              <a:gd name="connsiteY220-996" fmla="*/ 3637 h 9972"/>
              <a:gd name="connsiteX221-997" fmla="*/ 7573 w 9854"/>
              <a:gd name="connsiteY221-998" fmla="*/ 3514 h 9972"/>
              <a:gd name="connsiteX222-999" fmla="*/ 7695 w 9854"/>
              <a:gd name="connsiteY222-1000" fmla="*/ 3255 h 9972"/>
              <a:gd name="connsiteX223-1001" fmla="*/ 7799 w 9854"/>
              <a:gd name="connsiteY223-1002" fmla="*/ 2977 h 9972"/>
              <a:gd name="connsiteX224-1003" fmla="*/ 7864 w 9854"/>
              <a:gd name="connsiteY224-1004" fmla="*/ 2760 h 9972"/>
              <a:gd name="connsiteX225-1005" fmla="*/ 7902 w 9854"/>
              <a:gd name="connsiteY225-1006" fmla="*/ 2613 h 9972"/>
              <a:gd name="connsiteX226-1007" fmla="*/ 7933 w 9854"/>
              <a:gd name="connsiteY226-1008" fmla="*/ 2463 h 9972"/>
              <a:gd name="connsiteX227-1009" fmla="*/ 7960 w 9854"/>
              <a:gd name="connsiteY227-1010" fmla="*/ 2309 h 9972"/>
              <a:gd name="connsiteX228-1011" fmla="*/ 7980 w 9854"/>
              <a:gd name="connsiteY228-1012" fmla="*/ 2156 h 9972"/>
              <a:gd name="connsiteX229-1013" fmla="*/ 7993 w 9854"/>
              <a:gd name="connsiteY229-1014" fmla="*/ 2000 h 9972"/>
              <a:gd name="connsiteX230-1015" fmla="*/ 8000 w 9854"/>
              <a:gd name="connsiteY230-1016" fmla="*/ 1844 h 9972"/>
              <a:gd name="connsiteX231-1017" fmla="*/ 7998 w 9854"/>
              <a:gd name="connsiteY231-1018" fmla="*/ 1688 h 9972"/>
              <a:gd name="connsiteX232-1019" fmla="*/ 7991 w 9854"/>
              <a:gd name="connsiteY232-1020" fmla="*/ 1530 h 9972"/>
              <a:gd name="connsiteX233-1021" fmla="*/ 7977 w 9854"/>
              <a:gd name="connsiteY233-1022" fmla="*/ 1374 h 9972"/>
              <a:gd name="connsiteX234-1023" fmla="*/ 7966 w 9854"/>
              <a:gd name="connsiteY234-1024" fmla="*/ 1295 h 9972"/>
              <a:gd name="connsiteX235-1025" fmla="*/ 7948 w 9854"/>
              <a:gd name="connsiteY235-1026" fmla="*/ 1190 h 9972"/>
              <a:gd name="connsiteX236-1027" fmla="*/ 7926 w 9854"/>
              <a:gd name="connsiteY236-1028" fmla="*/ 1015 h 9972"/>
              <a:gd name="connsiteX237-1029" fmla="*/ 7917 w 9854"/>
              <a:gd name="connsiteY237-1030" fmla="*/ 895 h 9972"/>
              <a:gd name="connsiteX238-1031" fmla="*/ 7919 w 9854"/>
              <a:gd name="connsiteY238-1032" fmla="*/ 780 h 9972"/>
              <a:gd name="connsiteX239-1033" fmla="*/ 7936 w 9854"/>
              <a:gd name="connsiteY239-1034" fmla="*/ 671 h 9972"/>
              <a:gd name="connsiteX240-1035" fmla="*/ 7963 w 9854"/>
              <a:gd name="connsiteY240-1036" fmla="*/ 599 h 9972"/>
              <a:gd name="connsiteX241-1037" fmla="*/ 7986 w 9854"/>
              <a:gd name="connsiteY241-1038" fmla="*/ 554 h 9972"/>
              <a:gd name="connsiteX242-1039" fmla="*/ 8016 w 9854"/>
              <a:gd name="connsiteY242-1040" fmla="*/ 516 h 9972"/>
              <a:gd name="connsiteX243-1041" fmla="*/ 8052 w 9854"/>
              <a:gd name="connsiteY243-1042" fmla="*/ 482 h 9972"/>
              <a:gd name="connsiteX244-1043" fmla="*/ 8071 w 9854"/>
              <a:gd name="connsiteY244-1044" fmla="*/ 468 h 9972"/>
              <a:gd name="connsiteX245-1045" fmla="*/ 8105 w 9854"/>
              <a:gd name="connsiteY245-1046" fmla="*/ 448 h 9972"/>
              <a:gd name="connsiteX246-1047" fmla="*/ 8170 w 9854"/>
              <a:gd name="connsiteY246-1048" fmla="*/ 434 h 9972"/>
              <a:gd name="connsiteX247-1049" fmla="*/ 8234 w 9854"/>
              <a:gd name="connsiteY247-1050" fmla="*/ 443 h 9972"/>
              <a:gd name="connsiteX248-1051" fmla="*/ 8300 w 9854"/>
              <a:gd name="connsiteY248-1052" fmla="*/ 475 h 9972"/>
              <a:gd name="connsiteX249-1053" fmla="*/ 8363 w 9854"/>
              <a:gd name="connsiteY249-1054" fmla="*/ 521 h 9972"/>
              <a:gd name="connsiteX250-1055" fmla="*/ 8420 w 9854"/>
              <a:gd name="connsiteY250-1056" fmla="*/ 581 h 9972"/>
              <a:gd name="connsiteX251-1057" fmla="*/ 8472 w 9854"/>
              <a:gd name="connsiteY251-1058" fmla="*/ 649 h 9972"/>
              <a:gd name="connsiteX252-1059" fmla="*/ 8516 w 9854"/>
              <a:gd name="connsiteY252-1060" fmla="*/ 720 h 9972"/>
              <a:gd name="connsiteX253-1061" fmla="*/ 8536 w 9854"/>
              <a:gd name="connsiteY253-1062" fmla="*/ 756 h 9972"/>
              <a:gd name="connsiteX254-1063" fmla="*/ 8615 w 9854"/>
              <a:gd name="connsiteY254-1064" fmla="*/ 926 h 9972"/>
              <a:gd name="connsiteX255-1065" fmla="*/ 8748 w 9854"/>
              <a:gd name="connsiteY255-1066" fmla="*/ 1207 h 9972"/>
              <a:gd name="connsiteX256-1067" fmla="*/ 8818 w 9854"/>
              <a:gd name="connsiteY256-1068" fmla="*/ 1330 h 9972"/>
              <a:gd name="connsiteX257-1069" fmla="*/ 8870 w 9854"/>
              <a:gd name="connsiteY257-1070" fmla="*/ 1404 h 9972"/>
              <a:gd name="connsiteX258-1071" fmla="*/ 8922 w 9854"/>
              <a:gd name="connsiteY258-1072" fmla="*/ 1468 h 9972"/>
              <a:gd name="connsiteX259-1073" fmla="*/ 8976 w 9854"/>
              <a:gd name="connsiteY259-1074" fmla="*/ 1515 h 9972"/>
              <a:gd name="connsiteX260-1075" fmla="*/ 9034 w 9854"/>
              <a:gd name="connsiteY260-1076" fmla="*/ 1547 h 9972"/>
              <a:gd name="connsiteX261-1077" fmla="*/ 9093 w 9854"/>
              <a:gd name="connsiteY261-1078" fmla="*/ 1560 h 9972"/>
              <a:gd name="connsiteX262-1079" fmla="*/ 9155 w 9854"/>
              <a:gd name="connsiteY262-1080" fmla="*/ 1552 h 9972"/>
              <a:gd name="connsiteX263-1081" fmla="*/ 9221 w 9854"/>
              <a:gd name="connsiteY263-1082" fmla="*/ 1520 h 9972"/>
              <a:gd name="connsiteX264-1083" fmla="*/ 9290 w 9854"/>
              <a:gd name="connsiteY264-1084" fmla="*/ 1462 h 9972"/>
              <a:gd name="connsiteX265-1085" fmla="*/ 9363 w 9854"/>
              <a:gd name="connsiteY265-1086" fmla="*/ 1372 h 9972"/>
              <a:gd name="connsiteX266-1087" fmla="*/ 9401 w 9854"/>
              <a:gd name="connsiteY266-1088" fmla="*/ 1315 h 9972"/>
              <a:gd name="connsiteX267-1089" fmla="*/ 9437 w 9854"/>
              <a:gd name="connsiteY267-1090" fmla="*/ 1252 h 9972"/>
              <a:gd name="connsiteX268-1091" fmla="*/ 9501 w 9854"/>
              <a:gd name="connsiteY268-1092" fmla="*/ 1116 h 9972"/>
              <a:gd name="connsiteX269-1093" fmla="*/ 9554 w 9854"/>
              <a:gd name="connsiteY269-1094" fmla="*/ 966 h 9972"/>
              <a:gd name="connsiteX270-1095" fmla="*/ 9599 w 9854"/>
              <a:gd name="connsiteY270-1096" fmla="*/ 812 h 9972"/>
              <a:gd name="connsiteX271-1097" fmla="*/ 9619 w 9854"/>
              <a:gd name="connsiteY271-1098" fmla="*/ 735 h 9972"/>
              <a:gd name="connsiteX272-1099" fmla="*/ 9667 w 9854"/>
              <a:gd name="connsiteY272-1100" fmla="*/ 548 h 9972"/>
              <a:gd name="connsiteX273-1101" fmla="*/ 9749 w 9854"/>
              <a:gd name="connsiteY273-1102" fmla="*/ 261 h 9972"/>
              <a:gd name="connsiteX274-1103" fmla="*/ 9815 w 9854"/>
              <a:gd name="connsiteY274-1104" fmla="*/ 83 h 9972"/>
              <a:gd name="connsiteX275-1105" fmla="*/ 9854 w 9854"/>
              <a:gd name="connsiteY275-1106" fmla="*/ 0 h 9972"/>
              <a:gd name="connsiteX0-1107" fmla="*/ 0 w 9850"/>
              <a:gd name="connsiteY0-1108" fmla="*/ 9956 h 9956"/>
              <a:gd name="connsiteX1-1109" fmla="*/ 151 w 9850"/>
              <a:gd name="connsiteY1-1110" fmla="*/ 9898 h 9956"/>
              <a:gd name="connsiteX2-1111" fmla="*/ 302 w 9850"/>
              <a:gd name="connsiteY2-1112" fmla="*/ 9829 h 9956"/>
              <a:gd name="connsiteX3-1113" fmla="*/ 449 w 9850"/>
              <a:gd name="connsiteY3-1114" fmla="*/ 9744 h 9956"/>
              <a:gd name="connsiteX4-1115" fmla="*/ 592 w 9850"/>
              <a:gd name="connsiteY4-1116" fmla="*/ 9643 h 9956"/>
              <a:gd name="connsiteX5-1117" fmla="*/ 730 w 9850"/>
              <a:gd name="connsiteY5-1118" fmla="*/ 9531 h 9956"/>
              <a:gd name="connsiteX6-1119" fmla="*/ 860 w 9850"/>
              <a:gd name="connsiteY6-1120" fmla="*/ 9406 h 9956"/>
              <a:gd name="connsiteX7-1121" fmla="*/ 982 w 9850"/>
              <a:gd name="connsiteY7-1122" fmla="*/ 9266 h 9956"/>
              <a:gd name="connsiteX8-1123" fmla="*/ 1093 w 9850"/>
              <a:gd name="connsiteY8-1124" fmla="*/ 9113 h 9956"/>
              <a:gd name="connsiteX9-1125" fmla="*/ 1193 w 9850"/>
              <a:gd name="connsiteY9-1126" fmla="*/ 8947 h 9956"/>
              <a:gd name="connsiteX10-1127" fmla="*/ 1279 w 9850"/>
              <a:gd name="connsiteY10-1128" fmla="*/ 8766 h 9956"/>
              <a:gd name="connsiteX11-1129" fmla="*/ 1351 w 9850"/>
              <a:gd name="connsiteY11-1130" fmla="*/ 8574 h 9956"/>
              <a:gd name="connsiteX12-1131" fmla="*/ 1406 w 9850"/>
              <a:gd name="connsiteY12-1132" fmla="*/ 8366 h 9956"/>
              <a:gd name="connsiteX13-1133" fmla="*/ 1426 w 9850"/>
              <a:gd name="connsiteY13-1134" fmla="*/ 8258 h 9956"/>
              <a:gd name="connsiteX14-1135" fmla="*/ 1440 w 9850"/>
              <a:gd name="connsiteY14-1136" fmla="*/ 8169 h 9956"/>
              <a:gd name="connsiteX15-1137" fmla="*/ 1455 w 9850"/>
              <a:gd name="connsiteY15-1138" fmla="*/ 7989 h 9956"/>
              <a:gd name="connsiteX16-1139" fmla="*/ 1457 w 9850"/>
              <a:gd name="connsiteY16-1140" fmla="*/ 7811 h 9956"/>
              <a:gd name="connsiteX17-1141" fmla="*/ 1442 w 9850"/>
              <a:gd name="connsiteY17-1142" fmla="*/ 7634 h 9956"/>
              <a:gd name="connsiteX18-1143" fmla="*/ 1412 w 9850"/>
              <a:gd name="connsiteY18-1144" fmla="*/ 7462 h 9956"/>
              <a:gd name="connsiteX19-1145" fmla="*/ 1365 w 9850"/>
              <a:gd name="connsiteY19-1146" fmla="*/ 7297 h 9956"/>
              <a:gd name="connsiteX20-1147" fmla="*/ 1304 w 9850"/>
              <a:gd name="connsiteY20-1148" fmla="*/ 7143 h 9956"/>
              <a:gd name="connsiteX21-1149" fmla="*/ 1223 w 9850"/>
              <a:gd name="connsiteY21-1150" fmla="*/ 6999 h 9956"/>
              <a:gd name="connsiteX22-1151" fmla="*/ 1176 w 9850"/>
              <a:gd name="connsiteY22-1152" fmla="*/ 6931 h 9956"/>
              <a:gd name="connsiteX23-1153" fmla="*/ 1146 w 9850"/>
              <a:gd name="connsiteY23-1154" fmla="*/ 6893 h 9956"/>
              <a:gd name="connsiteX24-1155" fmla="*/ 1083 w 9850"/>
              <a:gd name="connsiteY24-1156" fmla="*/ 6831 h 9956"/>
              <a:gd name="connsiteX25-1157" fmla="*/ 1022 w 9850"/>
              <a:gd name="connsiteY25-1158" fmla="*/ 6786 h 9956"/>
              <a:gd name="connsiteX26-1159" fmla="*/ 962 w 9850"/>
              <a:gd name="connsiteY26-1160" fmla="*/ 6759 h 9956"/>
              <a:gd name="connsiteX27-1161" fmla="*/ 904 w 9850"/>
              <a:gd name="connsiteY27-1162" fmla="*/ 6748 h 9956"/>
              <a:gd name="connsiteX28-1163" fmla="*/ 847 w 9850"/>
              <a:gd name="connsiteY28-1164" fmla="*/ 6753 h 9956"/>
              <a:gd name="connsiteX29-1165" fmla="*/ 793 w 9850"/>
              <a:gd name="connsiteY29-1166" fmla="*/ 6772 h 9956"/>
              <a:gd name="connsiteX30-1167" fmla="*/ 744 w 9850"/>
              <a:gd name="connsiteY30-1168" fmla="*/ 6804 h 9956"/>
              <a:gd name="connsiteX31-1169" fmla="*/ 699 w 9850"/>
              <a:gd name="connsiteY31-1170" fmla="*/ 6849 h 9956"/>
              <a:gd name="connsiteX32-1171" fmla="*/ 660 w 9850"/>
              <a:gd name="connsiteY32-1172" fmla="*/ 6907 h 9956"/>
              <a:gd name="connsiteX33-1173" fmla="*/ 626 w 9850"/>
              <a:gd name="connsiteY33-1174" fmla="*/ 6976 h 9956"/>
              <a:gd name="connsiteX34-1175" fmla="*/ 599 w 9850"/>
              <a:gd name="connsiteY34-1176" fmla="*/ 7055 h 9956"/>
              <a:gd name="connsiteX35-1177" fmla="*/ 580 w 9850"/>
              <a:gd name="connsiteY35-1178" fmla="*/ 7143 h 9956"/>
              <a:gd name="connsiteX36-1179" fmla="*/ 568 w 9850"/>
              <a:gd name="connsiteY36-1180" fmla="*/ 7236 h 9956"/>
              <a:gd name="connsiteX37-1181" fmla="*/ 565 w 9850"/>
              <a:gd name="connsiteY37-1182" fmla="*/ 7340 h 9956"/>
              <a:gd name="connsiteX38-1183" fmla="*/ 572 w 9850"/>
              <a:gd name="connsiteY38-1184" fmla="*/ 7447 h 9956"/>
              <a:gd name="connsiteX39-1185" fmla="*/ 578 w 9850"/>
              <a:gd name="connsiteY39-1186" fmla="*/ 7503 h 9956"/>
              <a:gd name="connsiteX40-1187" fmla="*/ 593 w 9850"/>
              <a:gd name="connsiteY40-1188" fmla="*/ 7597 h 9956"/>
              <a:gd name="connsiteX41-1189" fmla="*/ 636 w 9850"/>
              <a:gd name="connsiteY41-1190" fmla="*/ 7779 h 9956"/>
              <a:gd name="connsiteX42-1191" fmla="*/ 693 w 9850"/>
              <a:gd name="connsiteY42-1192" fmla="*/ 7952 h 9956"/>
              <a:gd name="connsiteX43-1193" fmla="*/ 763 w 9850"/>
              <a:gd name="connsiteY43-1194" fmla="*/ 8119 h 9956"/>
              <a:gd name="connsiteX44-1195" fmla="*/ 847 w 9850"/>
              <a:gd name="connsiteY44-1196" fmla="*/ 8276 h 9956"/>
              <a:gd name="connsiteX45-1197" fmla="*/ 939 w 9850"/>
              <a:gd name="connsiteY45-1198" fmla="*/ 8425 h 9956"/>
              <a:gd name="connsiteX46-1199" fmla="*/ 1039 w 9850"/>
              <a:gd name="connsiteY46-1200" fmla="*/ 8563 h 9956"/>
              <a:gd name="connsiteX47-1201" fmla="*/ 1150 w 9850"/>
              <a:gd name="connsiteY47-1202" fmla="*/ 8691 h 9956"/>
              <a:gd name="connsiteX48-1203" fmla="*/ 1266 w 9850"/>
              <a:gd name="connsiteY48-1204" fmla="*/ 8809 h 9956"/>
              <a:gd name="connsiteX49-1205" fmla="*/ 1388 w 9850"/>
              <a:gd name="connsiteY49-1206" fmla="*/ 8914 h 9956"/>
              <a:gd name="connsiteX50-1207" fmla="*/ 1512 w 9850"/>
              <a:gd name="connsiteY50-1208" fmla="*/ 9004 h 9956"/>
              <a:gd name="connsiteX51-1209" fmla="*/ 1640 w 9850"/>
              <a:gd name="connsiteY51-1210" fmla="*/ 9084 h 9956"/>
              <a:gd name="connsiteX52-1211" fmla="*/ 1767 w 9850"/>
              <a:gd name="connsiteY52-1212" fmla="*/ 9150 h 9956"/>
              <a:gd name="connsiteX53-1213" fmla="*/ 1896 w 9850"/>
              <a:gd name="connsiteY53-1214" fmla="*/ 9200 h 9956"/>
              <a:gd name="connsiteX54-1215" fmla="*/ 2024 w 9850"/>
              <a:gd name="connsiteY54-1216" fmla="*/ 9234 h 9956"/>
              <a:gd name="connsiteX55-1217" fmla="*/ 2148 w 9850"/>
              <a:gd name="connsiteY55-1218" fmla="*/ 9255 h 9956"/>
              <a:gd name="connsiteX56-1219" fmla="*/ 2208 w 9850"/>
              <a:gd name="connsiteY56-1220" fmla="*/ 9256 h 9956"/>
              <a:gd name="connsiteX57-1221" fmla="*/ 2277 w 9850"/>
              <a:gd name="connsiteY57-1222" fmla="*/ 9255 h 9956"/>
              <a:gd name="connsiteX58-1223" fmla="*/ 2414 w 9850"/>
              <a:gd name="connsiteY58-1224" fmla="*/ 9233 h 9956"/>
              <a:gd name="connsiteX59-1225" fmla="*/ 2542 w 9850"/>
              <a:gd name="connsiteY59-1226" fmla="*/ 9185 h 9956"/>
              <a:gd name="connsiteX60-1227" fmla="*/ 2666 w 9850"/>
              <a:gd name="connsiteY60-1228" fmla="*/ 9113 h 9956"/>
              <a:gd name="connsiteX61-1229" fmla="*/ 2778 w 9850"/>
              <a:gd name="connsiteY61-1230" fmla="*/ 9016 h 9956"/>
              <a:gd name="connsiteX62-1231" fmla="*/ 2878 w 9850"/>
              <a:gd name="connsiteY62-1232" fmla="*/ 8893 h 9956"/>
              <a:gd name="connsiteX63-1233" fmla="*/ 2943 w 9850"/>
              <a:gd name="connsiteY63-1234" fmla="*/ 8786 h 9956"/>
              <a:gd name="connsiteX64-1235" fmla="*/ 2982 w 9850"/>
              <a:gd name="connsiteY64-1236" fmla="*/ 8706 h 9956"/>
              <a:gd name="connsiteX65-1237" fmla="*/ 3016 w 9850"/>
              <a:gd name="connsiteY65-1238" fmla="*/ 8620 h 9956"/>
              <a:gd name="connsiteX66-1239" fmla="*/ 3048 w 9850"/>
              <a:gd name="connsiteY66-1240" fmla="*/ 8528 h 9956"/>
              <a:gd name="connsiteX67-1241" fmla="*/ 3060 w 9850"/>
              <a:gd name="connsiteY67-1242" fmla="*/ 8479 h 9956"/>
              <a:gd name="connsiteX68-1243" fmla="*/ 3078 w 9850"/>
              <a:gd name="connsiteY68-1244" fmla="*/ 8402 h 9956"/>
              <a:gd name="connsiteX69-1245" fmla="*/ 3105 w 9850"/>
              <a:gd name="connsiteY69-1246" fmla="*/ 8249 h 9956"/>
              <a:gd name="connsiteX70-1247" fmla="*/ 3119 w 9850"/>
              <a:gd name="connsiteY70-1248" fmla="*/ 8106 h 9956"/>
              <a:gd name="connsiteX71-1249" fmla="*/ 3122 w 9850"/>
              <a:gd name="connsiteY71-1250" fmla="*/ 7966 h 9956"/>
              <a:gd name="connsiteX72-1251" fmla="*/ 3115 w 9850"/>
              <a:gd name="connsiteY72-1252" fmla="*/ 7833 h 9956"/>
              <a:gd name="connsiteX73-1253" fmla="*/ 3098 w 9850"/>
              <a:gd name="connsiteY73-1254" fmla="*/ 7704 h 9956"/>
              <a:gd name="connsiteX74-1255" fmla="*/ 3073 w 9850"/>
              <a:gd name="connsiteY74-1256" fmla="*/ 7576 h 9956"/>
              <a:gd name="connsiteX75-1257" fmla="*/ 3040 w 9850"/>
              <a:gd name="connsiteY75-1258" fmla="*/ 7452 h 9956"/>
              <a:gd name="connsiteX76-1259" fmla="*/ 2980 w 9850"/>
              <a:gd name="connsiteY76-1260" fmla="*/ 7271 h 9956"/>
              <a:gd name="connsiteX77-1261" fmla="*/ 2883 w 9850"/>
              <a:gd name="connsiteY77-1262" fmla="*/ 7034 h 9956"/>
              <a:gd name="connsiteX78-1263" fmla="*/ 2719 w 9850"/>
              <a:gd name="connsiteY78-1264" fmla="*/ 6680 h 9956"/>
              <a:gd name="connsiteX79-1265" fmla="*/ 2607 w 9850"/>
              <a:gd name="connsiteY79-1266" fmla="*/ 6435 h 9956"/>
              <a:gd name="connsiteX80-1267" fmla="*/ 2453 w 9850"/>
              <a:gd name="connsiteY80-1268" fmla="*/ 6102 h 9956"/>
              <a:gd name="connsiteX81-1269" fmla="*/ 2170 w 9850"/>
              <a:gd name="connsiteY81-1270" fmla="*/ 5495 h 9956"/>
              <a:gd name="connsiteX82-1271" fmla="*/ 2031 w 9850"/>
              <a:gd name="connsiteY82-1272" fmla="*/ 5165 h 9956"/>
              <a:gd name="connsiteX83-1273" fmla="*/ 1944 w 9850"/>
              <a:gd name="connsiteY83-1274" fmla="*/ 4940 h 9956"/>
              <a:gd name="connsiteX84-1275" fmla="*/ 1865 w 9850"/>
              <a:gd name="connsiteY84-1276" fmla="*/ 4711 h 9956"/>
              <a:gd name="connsiteX85-1277" fmla="*/ 1799 w 9850"/>
              <a:gd name="connsiteY85-1278" fmla="*/ 4483 h 9956"/>
              <a:gd name="connsiteX86-1279" fmla="*/ 1746 w 9850"/>
              <a:gd name="connsiteY86-1280" fmla="*/ 4251 h 9956"/>
              <a:gd name="connsiteX87-1281" fmla="*/ 1709 w 9850"/>
              <a:gd name="connsiteY87-1282" fmla="*/ 4023 h 9956"/>
              <a:gd name="connsiteX88-1283" fmla="*/ 1692 w 9850"/>
              <a:gd name="connsiteY88-1284" fmla="*/ 3800 h 9956"/>
              <a:gd name="connsiteX89-1285" fmla="*/ 1695 w 9850"/>
              <a:gd name="connsiteY89-1286" fmla="*/ 3635 h 9956"/>
              <a:gd name="connsiteX90-1287" fmla="*/ 1703 w 9850"/>
              <a:gd name="connsiteY90-1288" fmla="*/ 3528 h 9956"/>
              <a:gd name="connsiteX91-1289" fmla="*/ 1718 w 9850"/>
              <a:gd name="connsiteY91-1290" fmla="*/ 3422 h 9956"/>
              <a:gd name="connsiteX92-1291" fmla="*/ 1741 w 9850"/>
              <a:gd name="connsiteY92-1292" fmla="*/ 3318 h 9956"/>
              <a:gd name="connsiteX93-1293" fmla="*/ 1768 w 9850"/>
              <a:gd name="connsiteY93-1294" fmla="*/ 3217 h 9956"/>
              <a:gd name="connsiteX94-1295" fmla="*/ 1806 w 9850"/>
              <a:gd name="connsiteY94-1296" fmla="*/ 3118 h 9956"/>
              <a:gd name="connsiteX95-1297" fmla="*/ 1827 w 9850"/>
              <a:gd name="connsiteY95-1298" fmla="*/ 3071 h 9956"/>
              <a:gd name="connsiteX96-1299" fmla="*/ 1859 w 9850"/>
              <a:gd name="connsiteY96-1300" fmla="*/ 3002 h 9956"/>
              <a:gd name="connsiteX97-1301" fmla="*/ 1931 w 9850"/>
              <a:gd name="connsiteY97-1302" fmla="*/ 2886 h 9956"/>
              <a:gd name="connsiteX98-1303" fmla="*/ 2014 w 9850"/>
              <a:gd name="connsiteY98-1304" fmla="*/ 2786 h 9956"/>
              <a:gd name="connsiteX99-1305" fmla="*/ 2104 w 9850"/>
              <a:gd name="connsiteY99-1306" fmla="*/ 2702 h 9956"/>
              <a:gd name="connsiteX100-1307" fmla="*/ 2201 w 9850"/>
              <a:gd name="connsiteY100-1308" fmla="*/ 2632 h 9956"/>
              <a:gd name="connsiteX101-1309" fmla="*/ 2306 w 9850"/>
              <a:gd name="connsiteY101-1310" fmla="*/ 2577 h 9956"/>
              <a:gd name="connsiteX102-1311" fmla="*/ 2414 w 9850"/>
              <a:gd name="connsiteY102-1312" fmla="*/ 2537 h 9956"/>
              <a:gd name="connsiteX103-1313" fmla="*/ 2526 w 9850"/>
              <a:gd name="connsiteY103-1314" fmla="*/ 2509 h 9956"/>
              <a:gd name="connsiteX104-1315" fmla="*/ 2640 w 9850"/>
              <a:gd name="connsiteY104-1316" fmla="*/ 2493 h 9956"/>
              <a:gd name="connsiteX105-1317" fmla="*/ 2756 w 9850"/>
              <a:gd name="connsiteY105-1318" fmla="*/ 2488 h 9956"/>
              <a:gd name="connsiteX106-1319" fmla="*/ 2872 w 9850"/>
              <a:gd name="connsiteY106-1320" fmla="*/ 2494 h 9956"/>
              <a:gd name="connsiteX107-1321" fmla="*/ 2986 w 9850"/>
              <a:gd name="connsiteY107-1322" fmla="*/ 2511 h 9956"/>
              <a:gd name="connsiteX108-1323" fmla="*/ 3098 w 9850"/>
              <a:gd name="connsiteY108-1324" fmla="*/ 2537 h 9956"/>
              <a:gd name="connsiteX109-1325" fmla="*/ 3207 w 9850"/>
              <a:gd name="connsiteY109-1326" fmla="*/ 2571 h 9956"/>
              <a:gd name="connsiteX110-1327" fmla="*/ 3311 w 9850"/>
              <a:gd name="connsiteY110-1328" fmla="*/ 2611 h 9956"/>
              <a:gd name="connsiteX111-1329" fmla="*/ 3408 w 9850"/>
              <a:gd name="connsiteY111-1330" fmla="*/ 2661 h 9956"/>
              <a:gd name="connsiteX112-1331" fmla="*/ 3455 w 9850"/>
              <a:gd name="connsiteY112-1332" fmla="*/ 2689 h 9956"/>
              <a:gd name="connsiteX113-1333" fmla="*/ 3508 w 9850"/>
              <a:gd name="connsiteY113-1334" fmla="*/ 2722 h 9956"/>
              <a:gd name="connsiteX114-1335" fmla="*/ 3612 w 9850"/>
              <a:gd name="connsiteY114-1336" fmla="*/ 2796 h 9956"/>
              <a:gd name="connsiteX115-1337" fmla="*/ 3712 w 9850"/>
              <a:gd name="connsiteY115-1338" fmla="*/ 2878 h 9956"/>
              <a:gd name="connsiteX116-1339" fmla="*/ 3811 w 9850"/>
              <a:gd name="connsiteY116-1340" fmla="*/ 2967 h 9956"/>
              <a:gd name="connsiteX117-1341" fmla="*/ 3953 w 9850"/>
              <a:gd name="connsiteY117-1342" fmla="*/ 3114 h 9956"/>
              <a:gd name="connsiteX118-1343" fmla="*/ 4132 w 9850"/>
              <a:gd name="connsiteY118-1344" fmla="*/ 3333 h 9956"/>
              <a:gd name="connsiteX119-1345" fmla="*/ 4295 w 9850"/>
              <a:gd name="connsiteY119-1346" fmla="*/ 3577 h 9956"/>
              <a:gd name="connsiteX120-1347" fmla="*/ 4442 w 9850"/>
              <a:gd name="connsiteY120-1348" fmla="*/ 3840 h 9956"/>
              <a:gd name="connsiteX121-1349" fmla="*/ 4576 w 9850"/>
              <a:gd name="connsiteY121-1350" fmla="*/ 4119 h 9956"/>
              <a:gd name="connsiteX122-1351" fmla="*/ 4690 w 9850"/>
              <a:gd name="connsiteY122-1352" fmla="*/ 4410 h 9956"/>
              <a:gd name="connsiteX123-1353" fmla="*/ 4739 w 9850"/>
              <a:gd name="connsiteY123-1354" fmla="*/ 4562 h 9956"/>
              <a:gd name="connsiteX124-1355" fmla="*/ 4775 w 9850"/>
              <a:gd name="connsiteY124-1356" fmla="*/ 4673 h 9956"/>
              <a:gd name="connsiteX125-1357" fmla="*/ 4835 w 9850"/>
              <a:gd name="connsiteY125-1358" fmla="*/ 4902 h 9956"/>
              <a:gd name="connsiteX126-1359" fmla="*/ 4885 w 9850"/>
              <a:gd name="connsiteY126-1360" fmla="*/ 5134 h 9956"/>
              <a:gd name="connsiteX127-1361" fmla="*/ 4927 w 9850"/>
              <a:gd name="connsiteY127-1362" fmla="*/ 5369 h 9956"/>
              <a:gd name="connsiteX128-1363" fmla="*/ 4982 w 9850"/>
              <a:gd name="connsiteY128-1364" fmla="*/ 5725 h 9956"/>
              <a:gd name="connsiteX129-1365" fmla="*/ 5049 w 9850"/>
              <a:gd name="connsiteY129-1366" fmla="*/ 6201 h 9956"/>
              <a:gd name="connsiteX130-1367" fmla="*/ 5104 w 9850"/>
              <a:gd name="connsiteY130-1368" fmla="*/ 6552 h 9956"/>
              <a:gd name="connsiteX131-1369" fmla="*/ 5146 w 9850"/>
              <a:gd name="connsiteY131-1370" fmla="*/ 6784 h 9956"/>
              <a:gd name="connsiteX132-1371" fmla="*/ 5196 w 9850"/>
              <a:gd name="connsiteY132-1372" fmla="*/ 7010 h 9956"/>
              <a:gd name="connsiteX133-1373" fmla="*/ 5255 w 9850"/>
              <a:gd name="connsiteY133-1374" fmla="*/ 7233 h 9956"/>
              <a:gd name="connsiteX134-1375" fmla="*/ 5326 w 9850"/>
              <a:gd name="connsiteY134-1376" fmla="*/ 7451 h 9956"/>
              <a:gd name="connsiteX135-1377" fmla="*/ 5411 w 9850"/>
              <a:gd name="connsiteY135-1378" fmla="*/ 7659 h 9956"/>
              <a:gd name="connsiteX136-1379" fmla="*/ 5512 w 9850"/>
              <a:gd name="connsiteY136-1380" fmla="*/ 7862 h 9956"/>
              <a:gd name="connsiteX137-1381" fmla="*/ 5630 w 9850"/>
              <a:gd name="connsiteY137-1382" fmla="*/ 8054 h 9956"/>
              <a:gd name="connsiteX138-1383" fmla="*/ 5697 w 9850"/>
              <a:gd name="connsiteY138-1384" fmla="*/ 8146 h 9956"/>
              <a:gd name="connsiteX139-1385" fmla="*/ 5726 w 9850"/>
              <a:gd name="connsiteY139-1386" fmla="*/ 8185 h 9956"/>
              <a:gd name="connsiteX140-1387" fmla="*/ 5789 w 9850"/>
              <a:gd name="connsiteY140-1388" fmla="*/ 8254 h 9956"/>
              <a:gd name="connsiteX141-1389" fmla="*/ 5851 w 9850"/>
              <a:gd name="connsiteY141-1390" fmla="*/ 8313 h 9956"/>
              <a:gd name="connsiteX142-1391" fmla="*/ 5915 w 9850"/>
              <a:gd name="connsiteY142-1392" fmla="*/ 8365 h 9956"/>
              <a:gd name="connsiteX143-1393" fmla="*/ 5978 w 9850"/>
              <a:gd name="connsiteY143-1394" fmla="*/ 8405 h 9956"/>
              <a:gd name="connsiteX144-1395" fmla="*/ 6044 w 9850"/>
              <a:gd name="connsiteY144-1396" fmla="*/ 8435 h 9956"/>
              <a:gd name="connsiteX145-1397" fmla="*/ 6109 w 9850"/>
              <a:gd name="connsiteY145-1398" fmla="*/ 8456 h 9956"/>
              <a:gd name="connsiteX146-1399" fmla="*/ 6176 w 9850"/>
              <a:gd name="connsiteY146-1400" fmla="*/ 8468 h 9956"/>
              <a:gd name="connsiteX147-1401" fmla="*/ 6242 w 9850"/>
              <a:gd name="connsiteY147-1402" fmla="*/ 8468 h 9956"/>
              <a:gd name="connsiteX148-1403" fmla="*/ 6308 w 9850"/>
              <a:gd name="connsiteY148-1404" fmla="*/ 8460 h 9956"/>
              <a:gd name="connsiteX149-1405" fmla="*/ 6374 w 9850"/>
              <a:gd name="connsiteY149-1406" fmla="*/ 8441 h 9956"/>
              <a:gd name="connsiteX150-1407" fmla="*/ 6440 w 9850"/>
              <a:gd name="connsiteY150-1408" fmla="*/ 8413 h 9956"/>
              <a:gd name="connsiteX151-1409" fmla="*/ 6506 w 9850"/>
              <a:gd name="connsiteY151-1410" fmla="*/ 8376 h 9956"/>
              <a:gd name="connsiteX152-1411" fmla="*/ 6570 w 9850"/>
              <a:gd name="connsiteY152-1412" fmla="*/ 8327 h 9956"/>
              <a:gd name="connsiteX153-1413" fmla="*/ 6634 w 9850"/>
              <a:gd name="connsiteY153-1414" fmla="*/ 8270 h 9956"/>
              <a:gd name="connsiteX154-1415" fmla="*/ 6697 w 9850"/>
              <a:gd name="connsiteY154-1416" fmla="*/ 8203 h 9956"/>
              <a:gd name="connsiteX155-1417" fmla="*/ 6728 w 9850"/>
              <a:gd name="connsiteY155-1418" fmla="*/ 8165 h 9956"/>
              <a:gd name="connsiteX156-1419" fmla="*/ 6756 w 9850"/>
              <a:gd name="connsiteY156-1420" fmla="*/ 8129 h 9956"/>
              <a:gd name="connsiteX157-1421" fmla="*/ 6806 w 9850"/>
              <a:gd name="connsiteY157-1422" fmla="*/ 8057 h 9956"/>
              <a:gd name="connsiteX158-1423" fmla="*/ 6847 w 9850"/>
              <a:gd name="connsiteY158-1424" fmla="*/ 7978 h 9956"/>
              <a:gd name="connsiteX159-1425" fmla="*/ 6884 w 9850"/>
              <a:gd name="connsiteY159-1426" fmla="*/ 7896 h 9956"/>
              <a:gd name="connsiteX160-1427" fmla="*/ 6928 w 9850"/>
              <a:gd name="connsiteY160-1428" fmla="*/ 7771 h 9956"/>
              <a:gd name="connsiteX161-1429" fmla="*/ 6972 w 9850"/>
              <a:gd name="connsiteY161-1430" fmla="*/ 7592 h 9956"/>
              <a:gd name="connsiteX162-1431" fmla="*/ 7001 w 9850"/>
              <a:gd name="connsiteY162-1432" fmla="*/ 7407 h 9956"/>
              <a:gd name="connsiteX163-1433" fmla="*/ 7018 w 9850"/>
              <a:gd name="connsiteY163-1434" fmla="*/ 7215 h 9956"/>
              <a:gd name="connsiteX164-1435" fmla="*/ 7033 w 9850"/>
              <a:gd name="connsiteY164-1436" fmla="*/ 6920 h 9956"/>
              <a:gd name="connsiteX165-1437" fmla="*/ 7041 w 9850"/>
              <a:gd name="connsiteY165-1438" fmla="*/ 6725 h 9956"/>
              <a:gd name="connsiteX166-1439" fmla="*/ 7053 w 9850"/>
              <a:gd name="connsiteY166-1440" fmla="*/ 6460 h 9956"/>
              <a:gd name="connsiteX167-1441" fmla="*/ 7065 w 9850"/>
              <a:gd name="connsiteY167-1442" fmla="*/ 5929 h 9956"/>
              <a:gd name="connsiteX168-1443" fmla="*/ 7065 w 9850"/>
              <a:gd name="connsiteY168-1444" fmla="*/ 5396 h 9956"/>
              <a:gd name="connsiteX169-1445" fmla="*/ 7056 w 9850"/>
              <a:gd name="connsiteY169-1446" fmla="*/ 4865 h 9956"/>
              <a:gd name="connsiteX170-1447" fmla="*/ 7047 w 9850"/>
              <a:gd name="connsiteY170-1448" fmla="*/ 4600 h 9956"/>
              <a:gd name="connsiteX171-1449" fmla="*/ 7044 w 9850"/>
              <a:gd name="connsiteY171-1450" fmla="*/ 4538 h 9956"/>
              <a:gd name="connsiteX172-1451" fmla="*/ 7032 w 9850"/>
              <a:gd name="connsiteY172-1452" fmla="*/ 4410 h 9956"/>
              <a:gd name="connsiteX173-1453" fmla="*/ 7014 w 9850"/>
              <a:gd name="connsiteY173-1454" fmla="*/ 4286 h 9956"/>
              <a:gd name="connsiteX174-1455" fmla="*/ 6987 w 9850"/>
              <a:gd name="connsiteY174-1456" fmla="*/ 4167 h 9956"/>
              <a:gd name="connsiteX175-1457" fmla="*/ 6958 w 9850"/>
              <a:gd name="connsiteY175-1458" fmla="*/ 4049 h 9956"/>
              <a:gd name="connsiteX176-1459" fmla="*/ 6920 w 9850"/>
              <a:gd name="connsiteY176-1460" fmla="*/ 3938 h 9956"/>
              <a:gd name="connsiteX177-1461" fmla="*/ 6876 w 9850"/>
              <a:gd name="connsiteY177-1462" fmla="*/ 3830 h 9956"/>
              <a:gd name="connsiteX178-1463" fmla="*/ 6827 w 9850"/>
              <a:gd name="connsiteY178-1464" fmla="*/ 3728 h 9956"/>
              <a:gd name="connsiteX179-1465" fmla="*/ 6771 w 9850"/>
              <a:gd name="connsiteY179-1466" fmla="*/ 3635 h 9956"/>
              <a:gd name="connsiteX180-1467" fmla="*/ 6711 w 9850"/>
              <a:gd name="connsiteY180-1468" fmla="*/ 3548 h 9956"/>
              <a:gd name="connsiteX181-1469" fmla="*/ 6645 w 9850"/>
              <a:gd name="connsiteY181-1470" fmla="*/ 3472 h 9956"/>
              <a:gd name="connsiteX182-1471" fmla="*/ 6574 w 9850"/>
              <a:gd name="connsiteY182-1472" fmla="*/ 3403 h 9956"/>
              <a:gd name="connsiteX183-1473" fmla="*/ 6499 w 9850"/>
              <a:gd name="connsiteY183-1474" fmla="*/ 3345 h 9956"/>
              <a:gd name="connsiteX184-1475" fmla="*/ 6418 w 9850"/>
              <a:gd name="connsiteY184-1476" fmla="*/ 3296 h 9956"/>
              <a:gd name="connsiteX185-1477" fmla="*/ 6333 w 9850"/>
              <a:gd name="connsiteY185-1478" fmla="*/ 3262 h 9956"/>
              <a:gd name="connsiteX186-1479" fmla="*/ 6243 w 9850"/>
              <a:gd name="connsiteY186-1480" fmla="*/ 3239 h 9956"/>
              <a:gd name="connsiteX187-1481" fmla="*/ 6197 w 9850"/>
              <a:gd name="connsiteY187-1482" fmla="*/ 3234 h 9956"/>
              <a:gd name="connsiteX188-1483" fmla="*/ 6172 w 9850"/>
              <a:gd name="connsiteY188-1484" fmla="*/ 3233 h 9956"/>
              <a:gd name="connsiteX189-1485" fmla="*/ 6124 w 9850"/>
              <a:gd name="connsiteY189-1486" fmla="*/ 3238 h 9956"/>
              <a:gd name="connsiteX190-1487" fmla="*/ 6075 w 9850"/>
              <a:gd name="connsiteY190-1488" fmla="*/ 3252 h 9956"/>
              <a:gd name="connsiteX191-1489" fmla="*/ 6028 w 9850"/>
              <a:gd name="connsiteY191-1490" fmla="*/ 3277 h 9956"/>
              <a:gd name="connsiteX192-1491" fmla="*/ 5985 w 9850"/>
              <a:gd name="connsiteY192-1492" fmla="*/ 3310 h 9956"/>
              <a:gd name="connsiteX193-1493" fmla="*/ 5947 w 9850"/>
              <a:gd name="connsiteY193-1494" fmla="*/ 3354 h 9956"/>
              <a:gd name="connsiteX194-1495" fmla="*/ 5916 w 9850"/>
              <a:gd name="connsiteY194-1496" fmla="*/ 3406 h 9956"/>
              <a:gd name="connsiteX195-1497" fmla="*/ 5893 w 9850"/>
              <a:gd name="connsiteY195-1498" fmla="*/ 3464 h 9956"/>
              <a:gd name="connsiteX196-1499" fmla="*/ 5885 w 9850"/>
              <a:gd name="connsiteY196-1500" fmla="*/ 3497 h 9956"/>
              <a:gd name="connsiteX197-1501" fmla="*/ 5881 w 9850"/>
              <a:gd name="connsiteY197-1502" fmla="*/ 3523 h 9956"/>
              <a:gd name="connsiteX198-1503" fmla="*/ 5876 w 9850"/>
              <a:gd name="connsiteY198-1504" fmla="*/ 3574 h 9956"/>
              <a:gd name="connsiteX199-1505" fmla="*/ 5880 w 9850"/>
              <a:gd name="connsiteY199-1506" fmla="*/ 3653 h 9956"/>
              <a:gd name="connsiteX200-1507" fmla="*/ 5900 w 9850"/>
              <a:gd name="connsiteY200-1508" fmla="*/ 3756 h 9956"/>
              <a:gd name="connsiteX201-1509" fmla="*/ 5938 w 9850"/>
              <a:gd name="connsiteY201-1510" fmla="*/ 3849 h 9956"/>
              <a:gd name="connsiteX202-1511" fmla="*/ 5961 w 9850"/>
              <a:gd name="connsiteY202-1512" fmla="*/ 3890 h 9956"/>
              <a:gd name="connsiteX203-1513" fmla="*/ 6007 w 9850"/>
              <a:gd name="connsiteY203-1514" fmla="*/ 3961 h 9956"/>
              <a:gd name="connsiteX204-1515" fmla="*/ 6098 w 9850"/>
              <a:gd name="connsiteY204-1516" fmla="*/ 4079 h 9956"/>
              <a:gd name="connsiteX205-1517" fmla="*/ 6194 w 9850"/>
              <a:gd name="connsiteY205-1518" fmla="*/ 4176 h 9956"/>
              <a:gd name="connsiteX206-1519" fmla="*/ 6291 w 9850"/>
              <a:gd name="connsiteY206-1520" fmla="*/ 4251 h 9956"/>
              <a:gd name="connsiteX207-1521" fmla="*/ 6390 w 9850"/>
              <a:gd name="connsiteY207-1522" fmla="*/ 4302 h 9956"/>
              <a:gd name="connsiteX208-1523" fmla="*/ 6489 w 9850"/>
              <a:gd name="connsiteY208-1524" fmla="*/ 4334 h 9956"/>
              <a:gd name="connsiteX209-1525" fmla="*/ 6589 w 9850"/>
              <a:gd name="connsiteY209-1526" fmla="*/ 4347 h 9956"/>
              <a:gd name="connsiteX210-1527" fmla="*/ 6690 w 9850"/>
              <a:gd name="connsiteY210-1528" fmla="*/ 4337 h 9956"/>
              <a:gd name="connsiteX211-1529" fmla="*/ 6789 w 9850"/>
              <a:gd name="connsiteY211-1530" fmla="*/ 4312 h 9956"/>
              <a:gd name="connsiteX212-1531" fmla="*/ 6889 w 9850"/>
              <a:gd name="connsiteY212-1532" fmla="*/ 4269 h 9956"/>
              <a:gd name="connsiteX213-1533" fmla="*/ 6986 w 9850"/>
              <a:gd name="connsiteY213-1534" fmla="*/ 4212 h 9956"/>
              <a:gd name="connsiteX214-1535" fmla="*/ 7081 w 9850"/>
              <a:gd name="connsiteY214-1536" fmla="*/ 4139 h 9956"/>
              <a:gd name="connsiteX215-1537" fmla="*/ 7173 w 9850"/>
              <a:gd name="connsiteY215-1538" fmla="*/ 4050 h 9956"/>
              <a:gd name="connsiteX216-1539" fmla="*/ 7262 w 9850"/>
              <a:gd name="connsiteY216-1540" fmla="*/ 3951 h 9956"/>
              <a:gd name="connsiteX217-1541" fmla="*/ 7348 w 9850"/>
              <a:gd name="connsiteY217-1542" fmla="*/ 3839 h 9956"/>
              <a:gd name="connsiteX218-1543" fmla="*/ 7428 w 9850"/>
              <a:gd name="connsiteY218-1544" fmla="*/ 3714 h 9956"/>
              <a:gd name="connsiteX219-1545" fmla="*/ 7467 w 9850"/>
              <a:gd name="connsiteY219-1546" fmla="*/ 3647 h 9956"/>
              <a:gd name="connsiteX220-1547" fmla="*/ 7535 w 9850"/>
              <a:gd name="connsiteY220-1548" fmla="*/ 3524 h 9956"/>
              <a:gd name="connsiteX221-1549" fmla="*/ 7659 w 9850"/>
              <a:gd name="connsiteY221-1550" fmla="*/ 3264 h 9956"/>
              <a:gd name="connsiteX222-1551" fmla="*/ 7765 w 9850"/>
              <a:gd name="connsiteY222-1552" fmla="*/ 2985 h 9956"/>
              <a:gd name="connsiteX223-1553" fmla="*/ 7831 w 9850"/>
              <a:gd name="connsiteY223-1554" fmla="*/ 2768 h 9956"/>
              <a:gd name="connsiteX224-1555" fmla="*/ 7869 w 9850"/>
              <a:gd name="connsiteY224-1556" fmla="*/ 2620 h 9956"/>
              <a:gd name="connsiteX225-1557" fmla="*/ 7901 w 9850"/>
              <a:gd name="connsiteY225-1558" fmla="*/ 2470 h 9956"/>
              <a:gd name="connsiteX226-1559" fmla="*/ 7928 w 9850"/>
              <a:gd name="connsiteY226-1560" fmla="*/ 2315 h 9956"/>
              <a:gd name="connsiteX227-1561" fmla="*/ 7948 w 9850"/>
              <a:gd name="connsiteY227-1562" fmla="*/ 2162 h 9956"/>
              <a:gd name="connsiteX228-1563" fmla="*/ 7961 w 9850"/>
              <a:gd name="connsiteY228-1564" fmla="*/ 2006 h 9956"/>
              <a:gd name="connsiteX229-1565" fmla="*/ 7969 w 9850"/>
              <a:gd name="connsiteY229-1566" fmla="*/ 1849 h 9956"/>
              <a:gd name="connsiteX230-1567" fmla="*/ 7967 w 9850"/>
              <a:gd name="connsiteY230-1568" fmla="*/ 1693 h 9956"/>
              <a:gd name="connsiteX231-1569" fmla="*/ 7959 w 9850"/>
              <a:gd name="connsiteY231-1570" fmla="*/ 1534 h 9956"/>
              <a:gd name="connsiteX232-1571" fmla="*/ 7945 w 9850"/>
              <a:gd name="connsiteY232-1572" fmla="*/ 1378 h 9956"/>
              <a:gd name="connsiteX233-1573" fmla="*/ 7934 w 9850"/>
              <a:gd name="connsiteY233-1574" fmla="*/ 1299 h 9956"/>
              <a:gd name="connsiteX234-1575" fmla="*/ 7916 w 9850"/>
              <a:gd name="connsiteY234-1576" fmla="*/ 1193 h 9956"/>
              <a:gd name="connsiteX235-1577" fmla="*/ 7893 w 9850"/>
              <a:gd name="connsiteY235-1578" fmla="*/ 1018 h 9956"/>
              <a:gd name="connsiteX236-1579" fmla="*/ 7884 w 9850"/>
              <a:gd name="connsiteY236-1580" fmla="*/ 898 h 9956"/>
              <a:gd name="connsiteX237-1581" fmla="*/ 7886 w 9850"/>
              <a:gd name="connsiteY237-1582" fmla="*/ 782 h 9956"/>
              <a:gd name="connsiteX238-1583" fmla="*/ 7904 w 9850"/>
              <a:gd name="connsiteY238-1584" fmla="*/ 673 h 9956"/>
              <a:gd name="connsiteX239-1585" fmla="*/ 7931 w 9850"/>
              <a:gd name="connsiteY239-1586" fmla="*/ 601 h 9956"/>
              <a:gd name="connsiteX240-1587" fmla="*/ 7954 w 9850"/>
              <a:gd name="connsiteY240-1588" fmla="*/ 556 h 9956"/>
              <a:gd name="connsiteX241-1589" fmla="*/ 7985 w 9850"/>
              <a:gd name="connsiteY241-1590" fmla="*/ 517 h 9956"/>
              <a:gd name="connsiteX242-1591" fmla="*/ 8021 w 9850"/>
              <a:gd name="connsiteY242-1592" fmla="*/ 483 h 9956"/>
              <a:gd name="connsiteX243-1593" fmla="*/ 8041 w 9850"/>
              <a:gd name="connsiteY243-1594" fmla="*/ 469 h 9956"/>
              <a:gd name="connsiteX244-1595" fmla="*/ 8075 w 9850"/>
              <a:gd name="connsiteY244-1596" fmla="*/ 449 h 9956"/>
              <a:gd name="connsiteX245-1597" fmla="*/ 8141 w 9850"/>
              <a:gd name="connsiteY245-1598" fmla="*/ 435 h 9956"/>
              <a:gd name="connsiteX246-1599" fmla="*/ 8206 w 9850"/>
              <a:gd name="connsiteY246-1600" fmla="*/ 444 h 9956"/>
              <a:gd name="connsiteX247-1601" fmla="*/ 8273 w 9850"/>
              <a:gd name="connsiteY247-1602" fmla="*/ 476 h 9956"/>
              <a:gd name="connsiteX248-1603" fmla="*/ 8337 w 9850"/>
              <a:gd name="connsiteY248-1604" fmla="*/ 522 h 9956"/>
              <a:gd name="connsiteX249-1605" fmla="*/ 8395 w 9850"/>
              <a:gd name="connsiteY249-1606" fmla="*/ 583 h 9956"/>
              <a:gd name="connsiteX250-1607" fmla="*/ 8448 w 9850"/>
              <a:gd name="connsiteY250-1608" fmla="*/ 651 h 9956"/>
              <a:gd name="connsiteX251-1609" fmla="*/ 8492 w 9850"/>
              <a:gd name="connsiteY251-1610" fmla="*/ 722 h 9956"/>
              <a:gd name="connsiteX252-1611" fmla="*/ 8512 w 9850"/>
              <a:gd name="connsiteY252-1612" fmla="*/ 758 h 9956"/>
              <a:gd name="connsiteX253-1613" fmla="*/ 8593 w 9850"/>
              <a:gd name="connsiteY253-1614" fmla="*/ 929 h 9956"/>
              <a:gd name="connsiteX254-1615" fmla="*/ 8728 w 9850"/>
              <a:gd name="connsiteY254-1616" fmla="*/ 1210 h 9956"/>
              <a:gd name="connsiteX255-1617" fmla="*/ 8799 w 9850"/>
              <a:gd name="connsiteY255-1618" fmla="*/ 1334 h 9956"/>
              <a:gd name="connsiteX256-1619" fmla="*/ 8851 w 9850"/>
              <a:gd name="connsiteY256-1620" fmla="*/ 1408 h 9956"/>
              <a:gd name="connsiteX257-1621" fmla="*/ 8904 w 9850"/>
              <a:gd name="connsiteY257-1622" fmla="*/ 1472 h 9956"/>
              <a:gd name="connsiteX258-1623" fmla="*/ 8959 w 9850"/>
              <a:gd name="connsiteY258-1624" fmla="*/ 1519 h 9956"/>
              <a:gd name="connsiteX259-1625" fmla="*/ 9018 w 9850"/>
              <a:gd name="connsiteY259-1626" fmla="*/ 1551 h 9956"/>
              <a:gd name="connsiteX260-1627" fmla="*/ 9078 w 9850"/>
              <a:gd name="connsiteY260-1628" fmla="*/ 1564 h 9956"/>
              <a:gd name="connsiteX261-1629" fmla="*/ 9141 w 9850"/>
              <a:gd name="connsiteY261-1630" fmla="*/ 1556 h 9956"/>
              <a:gd name="connsiteX262-1631" fmla="*/ 9208 w 9850"/>
              <a:gd name="connsiteY262-1632" fmla="*/ 1524 h 9956"/>
              <a:gd name="connsiteX263-1633" fmla="*/ 9278 w 9850"/>
              <a:gd name="connsiteY263-1634" fmla="*/ 1466 h 9956"/>
              <a:gd name="connsiteX264-1635" fmla="*/ 9352 w 9850"/>
              <a:gd name="connsiteY264-1636" fmla="*/ 1376 h 9956"/>
              <a:gd name="connsiteX265-1637" fmla="*/ 9390 w 9850"/>
              <a:gd name="connsiteY265-1638" fmla="*/ 1319 h 9956"/>
              <a:gd name="connsiteX266-1639" fmla="*/ 9427 w 9850"/>
              <a:gd name="connsiteY266-1640" fmla="*/ 1256 h 9956"/>
              <a:gd name="connsiteX267-1641" fmla="*/ 9492 w 9850"/>
              <a:gd name="connsiteY267-1642" fmla="*/ 1119 h 9956"/>
              <a:gd name="connsiteX268-1643" fmla="*/ 9546 w 9850"/>
              <a:gd name="connsiteY268-1644" fmla="*/ 969 h 9956"/>
              <a:gd name="connsiteX269-1645" fmla="*/ 9591 w 9850"/>
              <a:gd name="connsiteY269-1646" fmla="*/ 814 h 9956"/>
              <a:gd name="connsiteX270-1647" fmla="*/ 9612 w 9850"/>
              <a:gd name="connsiteY270-1648" fmla="*/ 737 h 9956"/>
              <a:gd name="connsiteX271-1649" fmla="*/ 9660 w 9850"/>
              <a:gd name="connsiteY271-1650" fmla="*/ 550 h 9956"/>
              <a:gd name="connsiteX272-1651" fmla="*/ 9743 w 9850"/>
              <a:gd name="connsiteY272-1652" fmla="*/ 262 h 9956"/>
              <a:gd name="connsiteX273-1653" fmla="*/ 9810 w 9850"/>
              <a:gd name="connsiteY273-1654" fmla="*/ 83 h 9956"/>
              <a:gd name="connsiteX274-1655" fmla="*/ 9850 w 9850"/>
              <a:gd name="connsiteY274-1656" fmla="*/ 0 h 9956"/>
              <a:gd name="connsiteX0-1657" fmla="*/ 0 w 9847"/>
              <a:gd name="connsiteY0-1658" fmla="*/ 9942 h 9942"/>
              <a:gd name="connsiteX1-1659" fmla="*/ 154 w 9847"/>
              <a:gd name="connsiteY1-1660" fmla="*/ 9872 h 9942"/>
              <a:gd name="connsiteX2-1661" fmla="*/ 303 w 9847"/>
              <a:gd name="connsiteY2-1662" fmla="*/ 9787 h 9942"/>
              <a:gd name="connsiteX3-1663" fmla="*/ 448 w 9847"/>
              <a:gd name="connsiteY3-1664" fmla="*/ 9686 h 9942"/>
              <a:gd name="connsiteX4-1665" fmla="*/ 588 w 9847"/>
              <a:gd name="connsiteY4-1666" fmla="*/ 9573 h 9942"/>
              <a:gd name="connsiteX5-1667" fmla="*/ 720 w 9847"/>
              <a:gd name="connsiteY5-1668" fmla="*/ 9448 h 9942"/>
              <a:gd name="connsiteX6-1669" fmla="*/ 844 w 9847"/>
              <a:gd name="connsiteY6-1670" fmla="*/ 9307 h 9942"/>
              <a:gd name="connsiteX7-1671" fmla="*/ 957 w 9847"/>
              <a:gd name="connsiteY7-1672" fmla="*/ 9153 h 9942"/>
              <a:gd name="connsiteX8-1673" fmla="*/ 1058 w 9847"/>
              <a:gd name="connsiteY8-1674" fmla="*/ 8987 h 9942"/>
              <a:gd name="connsiteX9-1675" fmla="*/ 1145 w 9847"/>
              <a:gd name="connsiteY9-1676" fmla="*/ 8805 h 9942"/>
              <a:gd name="connsiteX10-1677" fmla="*/ 1219 w 9847"/>
              <a:gd name="connsiteY10-1678" fmla="*/ 8612 h 9942"/>
              <a:gd name="connsiteX11-1679" fmla="*/ 1274 w 9847"/>
              <a:gd name="connsiteY11-1680" fmla="*/ 8403 h 9942"/>
              <a:gd name="connsiteX12-1681" fmla="*/ 1295 w 9847"/>
              <a:gd name="connsiteY12-1682" fmla="*/ 8294 h 9942"/>
              <a:gd name="connsiteX13-1683" fmla="*/ 1309 w 9847"/>
              <a:gd name="connsiteY13-1684" fmla="*/ 8205 h 9942"/>
              <a:gd name="connsiteX14-1685" fmla="*/ 1324 w 9847"/>
              <a:gd name="connsiteY14-1686" fmla="*/ 8024 h 9942"/>
              <a:gd name="connsiteX15-1687" fmla="*/ 1326 w 9847"/>
              <a:gd name="connsiteY15-1688" fmla="*/ 7846 h 9942"/>
              <a:gd name="connsiteX16-1689" fmla="*/ 1311 w 9847"/>
              <a:gd name="connsiteY16-1690" fmla="*/ 7668 h 9942"/>
              <a:gd name="connsiteX17-1691" fmla="*/ 1281 w 9847"/>
              <a:gd name="connsiteY17-1692" fmla="*/ 7495 h 9942"/>
              <a:gd name="connsiteX18-1693" fmla="*/ 1233 w 9847"/>
              <a:gd name="connsiteY18-1694" fmla="*/ 7329 h 9942"/>
              <a:gd name="connsiteX19-1695" fmla="*/ 1171 w 9847"/>
              <a:gd name="connsiteY19-1696" fmla="*/ 7175 h 9942"/>
              <a:gd name="connsiteX20-1697" fmla="*/ 1089 w 9847"/>
              <a:gd name="connsiteY20-1698" fmla="*/ 7030 h 9942"/>
              <a:gd name="connsiteX21-1699" fmla="*/ 1041 w 9847"/>
              <a:gd name="connsiteY21-1700" fmla="*/ 6962 h 9942"/>
              <a:gd name="connsiteX22-1701" fmla="*/ 1010 w 9847"/>
              <a:gd name="connsiteY22-1702" fmla="*/ 6923 h 9942"/>
              <a:gd name="connsiteX23-1703" fmla="*/ 946 w 9847"/>
              <a:gd name="connsiteY23-1704" fmla="*/ 6861 h 9942"/>
              <a:gd name="connsiteX24-1705" fmla="*/ 885 w 9847"/>
              <a:gd name="connsiteY24-1706" fmla="*/ 6816 h 9942"/>
              <a:gd name="connsiteX25-1707" fmla="*/ 824 w 9847"/>
              <a:gd name="connsiteY25-1708" fmla="*/ 6789 h 9942"/>
              <a:gd name="connsiteX26-1709" fmla="*/ 765 w 9847"/>
              <a:gd name="connsiteY26-1710" fmla="*/ 6778 h 9942"/>
              <a:gd name="connsiteX27-1711" fmla="*/ 707 w 9847"/>
              <a:gd name="connsiteY27-1712" fmla="*/ 6783 h 9942"/>
              <a:gd name="connsiteX28-1713" fmla="*/ 652 w 9847"/>
              <a:gd name="connsiteY28-1714" fmla="*/ 6802 h 9942"/>
              <a:gd name="connsiteX29-1715" fmla="*/ 602 w 9847"/>
              <a:gd name="connsiteY29-1716" fmla="*/ 6834 h 9942"/>
              <a:gd name="connsiteX30-1717" fmla="*/ 557 w 9847"/>
              <a:gd name="connsiteY30-1718" fmla="*/ 6879 h 9942"/>
              <a:gd name="connsiteX31-1719" fmla="*/ 517 w 9847"/>
              <a:gd name="connsiteY31-1720" fmla="*/ 6938 h 9942"/>
              <a:gd name="connsiteX32-1721" fmla="*/ 483 w 9847"/>
              <a:gd name="connsiteY32-1722" fmla="*/ 7007 h 9942"/>
              <a:gd name="connsiteX33-1723" fmla="*/ 455 w 9847"/>
              <a:gd name="connsiteY33-1724" fmla="*/ 7086 h 9942"/>
              <a:gd name="connsiteX34-1725" fmla="*/ 436 w 9847"/>
              <a:gd name="connsiteY34-1726" fmla="*/ 7175 h 9942"/>
              <a:gd name="connsiteX35-1727" fmla="*/ 424 w 9847"/>
              <a:gd name="connsiteY35-1728" fmla="*/ 7268 h 9942"/>
              <a:gd name="connsiteX36-1729" fmla="*/ 421 w 9847"/>
              <a:gd name="connsiteY36-1730" fmla="*/ 7372 h 9942"/>
              <a:gd name="connsiteX37-1731" fmla="*/ 428 w 9847"/>
              <a:gd name="connsiteY37-1732" fmla="*/ 7480 h 9942"/>
              <a:gd name="connsiteX38-1733" fmla="*/ 434 w 9847"/>
              <a:gd name="connsiteY38-1734" fmla="*/ 7536 h 9942"/>
              <a:gd name="connsiteX39-1735" fmla="*/ 449 w 9847"/>
              <a:gd name="connsiteY39-1736" fmla="*/ 7631 h 9942"/>
              <a:gd name="connsiteX40-1737" fmla="*/ 493 w 9847"/>
              <a:gd name="connsiteY40-1738" fmla="*/ 7813 h 9942"/>
              <a:gd name="connsiteX41-1739" fmla="*/ 551 w 9847"/>
              <a:gd name="connsiteY41-1740" fmla="*/ 7987 h 9942"/>
              <a:gd name="connsiteX42-1741" fmla="*/ 622 w 9847"/>
              <a:gd name="connsiteY42-1742" fmla="*/ 8155 h 9942"/>
              <a:gd name="connsiteX43-1743" fmla="*/ 707 w 9847"/>
              <a:gd name="connsiteY43-1744" fmla="*/ 8313 h 9942"/>
              <a:gd name="connsiteX44-1745" fmla="*/ 800 w 9847"/>
              <a:gd name="connsiteY44-1746" fmla="*/ 8462 h 9942"/>
              <a:gd name="connsiteX45-1747" fmla="*/ 902 w 9847"/>
              <a:gd name="connsiteY45-1748" fmla="*/ 8601 h 9942"/>
              <a:gd name="connsiteX46-1749" fmla="*/ 1015 w 9847"/>
              <a:gd name="connsiteY46-1750" fmla="*/ 8729 h 9942"/>
              <a:gd name="connsiteX47-1751" fmla="*/ 1132 w 9847"/>
              <a:gd name="connsiteY47-1752" fmla="*/ 8848 h 9942"/>
              <a:gd name="connsiteX48-1753" fmla="*/ 1256 w 9847"/>
              <a:gd name="connsiteY48-1754" fmla="*/ 8953 h 9942"/>
              <a:gd name="connsiteX49-1755" fmla="*/ 1382 w 9847"/>
              <a:gd name="connsiteY49-1756" fmla="*/ 9044 h 9942"/>
              <a:gd name="connsiteX50-1757" fmla="*/ 1512 w 9847"/>
              <a:gd name="connsiteY50-1758" fmla="*/ 9124 h 9942"/>
              <a:gd name="connsiteX51-1759" fmla="*/ 1641 w 9847"/>
              <a:gd name="connsiteY51-1760" fmla="*/ 9190 h 9942"/>
              <a:gd name="connsiteX52-1761" fmla="*/ 1772 w 9847"/>
              <a:gd name="connsiteY52-1762" fmla="*/ 9241 h 9942"/>
              <a:gd name="connsiteX53-1763" fmla="*/ 1902 w 9847"/>
              <a:gd name="connsiteY53-1764" fmla="*/ 9275 h 9942"/>
              <a:gd name="connsiteX54-1765" fmla="*/ 2028 w 9847"/>
              <a:gd name="connsiteY54-1766" fmla="*/ 9296 h 9942"/>
              <a:gd name="connsiteX55-1767" fmla="*/ 2089 w 9847"/>
              <a:gd name="connsiteY55-1768" fmla="*/ 9297 h 9942"/>
              <a:gd name="connsiteX56-1769" fmla="*/ 2159 w 9847"/>
              <a:gd name="connsiteY56-1770" fmla="*/ 9296 h 9942"/>
              <a:gd name="connsiteX57-1771" fmla="*/ 2298 w 9847"/>
              <a:gd name="connsiteY57-1772" fmla="*/ 9274 h 9942"/>
              <a:gd name="connsiteX58-1773" fmla="*/ 2428 w 9847"/>
              <a:gd name="connsiteY58-1774" fmla="*/ 9226 h 9942"/>
              <a:gd name="connsiteX59-1775" fmla="*/ 2554 w 9847"/>
              <a:gd name="connsiteY59-1776" fmla="*/ 9153 h 9942"/>
              <a:gd name="connsiteX60-1777" fmla="*/ 2667 w 9847"/>
              <a:gd name="connsiteY60-1778" fmla="*/ 9056 h 9942"/>
              <a:gd name="connsiteX61-1779" fmla="*/ 2769 w 9847"/>
              <a:gd name="connsiteY61-1780" fmla="*/ 8932 h 9942"/>
              <a:gd name="connsiteX62-1781" fmla="*/ 2835 w 9847"/>
              <a:gd name="connsiteY62-1782" fmla="*/ 8825 h 9942"/>
              <a:gd name="connsiteX63-1783" fmla="*/ 2874 w 9847"/>
              <a:gd name="connsiteY63-1784" fmla="*/ 8744 h 9942"/>
              <a:gd name="connsiteX64-1785" fmla="*/ 2909 w 9847"/>
              <a:gd name="connsiteY64-1786" fmla="*/ 8658 h 9942"/>
              <a:gd name="connsiteX65-1787" fmla="*/ 2941 w 9847"/>
              <a:gd name="connsiteY65-1788" fmla="*/ 8566 h 9942"/>
              <a:gd name="connsiteX66-1789" fmla="*/ 2954 w 9847"/>
              <a:gd name="connsiteY66-1790" fmla="*/ 8516 h 9942"/>
              <a:gd name="connsiteX67-1791" fmla="*/ 2972 w 9847"/>
              <a:gd name="connsiteY67-1792" fmla="*/ 8439 h 9942"/>
              <a:gd name="connsiteX68-1793" fmla="*/ 2999 w 9847"/>
              <a:gd name="connsiteY68-1794" fmla="*/ 8285 h 9942"/>
              <a:gd name="connsiteX69-1795" fmla="*/ 3013 w 9847"/>
              <a:gd name="connsiteY69-1796" fmla="*/ 8142 h 9942"/>
              <a:gd name="connsiteX70-1797" fmla="*/ 3017 w 9847"/>
              <a:gd name="connsiteY70-1798" fmla="*/ 8001 h 9942"/>
              <a:gd name="connsiteX71-1799" fmla="*/ 3009 w 9847"/>
              <a:gd name="connsiteY71-1800" fmla="*/ 7868 h 9942"/>
              <a:gd name="connsiteX72-1801" fmla="*/ 2992 w 9847"/>
              <a:gd name="connsiteY72-1802" fmla="*/ 7738 h 9942"/>
              <a:gd name="connsiteX73-1803" fmla="*/ 2967 w 9847"/>
              <a:gd name="connsiteY73-1804" fmla="*/ 7609 h 9942"/>
              <a:gd name="connsiteX74-1805" fmla="*/ 2933 w 9847"/>
              <a:gd name="connsiteY74-1806" fmla="*/ 7485 h 9942"/>
              <a:gd name="connsiteX75-1807" fmla="*/ 2872 w 9847"/>
              <a:gd name="connsiteY75-1808" fmla="*/ 7303 h 9942"/>
              <a:gd name="connsiteX76-1809" fmla="*/ 2774 w 9847"/>
              <a:gd name="connsiteY76-1810" fmla="*/ 7065 h 9942"/>
              <a:gd name="connsiteX77-1811" fmla="*/ 2607 w 9847"/>
              <a:gd name="connsiteY77-1812" fmla="*/ 6710 h 9942"/>
              <a:gd name="connsiteX78-1813" fmla="*/ 2494 w 9847"/>
              <a:gd name="connsiteY78-1814" fmla="*/ 6463 h 9942"/>
              <a:gd name="connsiteX79-1815" fmla="*/ 2337 w 9847"/>
              <a:gd name="connsiteY79-1816" fmla="*/ 6129 h 9942"/>
              <a:gd name="connsiteX80-1817" fmla="*/ 2050 w 9847"/>
              <a:gd name="connsiteY80-1818" fmla="*/ 5519 h 9942"/>
              <a:gd name="connsiteX81-1819" fmla="*/ 1909 w 9847"/>
              <a:gd name="connsiteY81-1820" fmla="*/ 5188 h 9942"/>
              <a:gd name="connsiteX82-1821" fmla="*/ 1821 w 9847"/>
              <a:gd name="connsiteY82-1822" fmla="*/ 4962 h 9942"/>
              <a:gd name="connsiteX83-1823" fmla="*/ 1740 w 9847"/>
              <a:gd name="connsiteY83-1824" fmla="*/ 4732 h 9942"/>
              <a:gd name="connsiteX84-1825" fmla="*/ 1673 w 9847"/>
              <a:gd name="connsiteY84-1826" fmla="*/ 4503 h 9942"/>
              <a:gd name="connsiteX85-1827" fmla="*/ 1620 w 9847"/>
              <a:gd name="connsiteY85-1828" fmla="*/ 4270 h 9942"/>
              <a:gd name="connsiteX86-1829" fmla="*/ 1582 w 9847"/>
              <a:gd name="connsiteY86-1830" fmla="*/ 4041 h 9942"/>
              <a:gd name="connsiteX87-1831" fmla="*/ 1565 w 9847"/>
              <a:gd name="connsiteY87-1832" fmla="*/ 3817 h 9942"/>
              <a:gd name="connsiteX88-1833" fmla="*/ 1568 w 9847"/>
              <a:gd name="connsiteY88-1834" fmla="*/ 3651 h 9942"/>
              <a:gd name="connsiteX89-1835" fmla="*/ 1576 w 9847"/>
              <a:gd name="connsiteY89-1836" fmla="*/ 3544 h 9942"/>
              <a:gd name="connsiteX90-1837" fmla="*/ 1591 w 9847"/>
              <a:gd name="connsiteY90-1838" fmla="*/ 3437 h 9942"/>
              <a:gd name="connsiteX91-1839" fmla="*/ 1615 w 9847"/>
              <a:gd name="connsiteY91-1840" fmla="*/ 3333 h 9942"/>
              <a:gd name="connsiteX92-1841" fmla="*/ 1642 w 9847"/>
              <a:gd name="connsiteY92-1842" fmla="*/ 3231 h 9942"/>
              <a:gd name="connsiteX93-1843" fmla="*/ 1681 w 9847"/>
              <a:gd name="connsiteY93-1844" fmla="*/ 3132 h 9942"/>
              <a:gd name="connsiteX94-1845" fmla="*/ 1702 w 9847"/>
              <a:gd name="connsiteY94-1846" fmla="*/ 3085 h 9942"/>
              <a:gd name="connsiteX95-1847" fmla="*/ 1734 w 9847"/>
              <a:gd name="connsiteY95-1848" fmla="*/ 3015 h 9942"/>
              <a:gd name="connsiteX96-1849" fmla="*/ 1807 w 9847"/>
              <a:gd name="connsiteY96-1850" fmla="*/ 2899 h 9942"/>
              <a:gd name="connsiteX97-1851" fmla="*/ 1892 w 9847"/>
              <a:gd name="connsiteY97-1852" fmla="*/ 2798 h 9942"/>
              <a:gd name="connsiteX98-1853" fmla="*/ 1983 w 9847"/>
              <a:gd name="connsiteY98-1854" fmla="*/ 2714 h 9942"/>
              <a:gd name="connsiteX99-1855" fmla="*/ 2082 w 9847"/>
              <a:gd name="connsiteY99-1856" fmla="*/ 2644 h 9942"/>
              <a:gd name="connsiteX100-1857" fmla="*/ 2188 w 9847"/>
              <a:gd name="connsiteY100-1858" fmla="*/ 2588 h 9942"/>
              <a:gd name="connsiteX101-1859" fmla="*/ 2298 w 9847"/>
              <a:gd name="connsiteY101-1860" fmla="*/ 2548 h 9942"/>
              <a:gd name="connsiteX102-1861" fmla="*/ 2411 w 9847"/>
              <a:gd name="connsiteY102-1862" fmla="*/ 2520 h 9942"/>
              <a:gd name="connsiteX103-1863" fmla="*/ 2527 w 9847"/>
              <a:gd name="connsiteY103-1864" fmla="*/ 2504 h 9942"/>
              <a:gd name="connsiteX104-1865" fmla="*/ 2645 w 9847"/>
              <a:gd name="connsiteY104-1866" fmla="*/ 2499 h 9942"/>
              <a:gd name="connsiteX105-1867" fmla="*/ 2763 w 9847"/>
              <a:gd name="connsiteY105-1868" fmla="*/ 2505 h 9942"/>
              <a:gd name="connsiteX106-1869" fmla="*/ 2878 w 9847"/>
              <a:gd name="connsiteY106-1870" fmla="*/ 2522 h 9942"/>
              <a:gd name="connsiteX107-1871" fmla="*/ 2992 w 9847"/>
              <a:gd name="connsiteY107-1872" fmla="*/ 2548 h 9942"/>
              <a:gd name="connsiteX108-1873" fmla="*/ 3103 w 9847"/>
              <a:gd name="connsiteY108-1874" fmla="*/ 2582 h 9942"/>
              <a:gd name="connsiteX109-1875" fmla="*/ 3208 w 9847"/>
              <a:gd name="connsiteY109-1876" fmla="*/ 2623 h 9942"/>
              <a:gd name="connsiteX110-1877" fmla="*/ 3307 w 9847"/>
              <a:gd name="connsiteY110-1878" fmla="*/ 2673 h 9942"/>
              <a:gd name="connsiteX111-1879" fmla="*/ 3355 w 9847"/>
              <a:gd name="connsiteY111-1880" fmla="*/ 2701 h 9942"/>
              <a:gd name="connsiteX112-1881" fmla="*/ 3408 w 9847"/>
              <a:gd name="connsiteY112-1882" fmla="*/ 2734 h 9942"/>
              <a:gd name="connsiteX113-1883" fmla="*/ 3514 w 9847"/>
              <a:gd name="connsiteY113-1884" fmla="*/ 2808 h 9942"/>
              <a:gd name="connsiteX114-1885" fmla="*/ 3616 w 9847"/>
              <a:gd name="connsiteY114-1886" fmla="*/ 2891 h 9942"/>
              <a:gd name="connsiteX115-1887" fmla="*/ 3716 w 9847"/>
              <a:gd name="connsiteY115-1888" fmla="*/ 2980 h 9942"/>
              <a:gd name="connsiteX116-1889" fmla="*/ 3860 w 9847"/>
              <a:gd name="connsiteY116-1890" fmla="*/ 3128 h 9942"/>
              <a:gd name="connsiteX117-1891" fmla="*/ 4042 w 9847"/>
              <a:gd name="connsiteY117-1892" fmla="*/ 3348 h 9942"/>
              <a:gd name="connsiteX118-1893" fmla="*/ 4207 w 9847"/>
              <a:gd name="connsiteY118-1894" fmla="*/ 3593 h 9942"/>
              <a:gd name="connsiteX119-1895" fmla="*/ 4357 w 9847"/>
              <a:gd name="connsiteY119-1896" fmla="*/ 3857 h 9942"/>
              <a:gd name="connsiteX120-1897" fmla="*/ 4493 w 9847"/>
              <a:gd name="connsiteY120-1898" fmla="*/ 4137 h 9942"/>
              <a:gd name="connsiteX121-1899" fmla="*/ 4608 w 9847"/>
              <a:gd name="connsiteY121-1900" fmla="*/ 4429 h 9942"/>
              <a:gd name="connsiteX122-1901" fmla="*/ 4658 w 9847"/>
              <a:gd name="connsiteY122-1902" fmla="*/ 4582 h 9942"/>
              <a:gd name="connsiteX123-1903" fmla="*/ 4695 w 9847"/>
              <a:gd name="connsiteY123-1904" fmla="*/ 4694 h 9942"/>
              <a:gd name="connsiteX124-1905" fmla="*/ 4756 w 9847"/>
              <a:gd name="connsiteY124-1906" fmla="*/ 4924 h 9942"/>
              <a:gd name="connsiteX125-1907" fmla="*/ 4806 w 9847"/>
              <a:gd name="connsiteY125-1908" fmla="*/ 5157 h 9942"/>
              <a:gd name="connsiteX126-1909" fmla="*/ 4849 w 9847"/>
              <a:gd name="connsiteY126-1910" fmla="*/ 5393 h 9942"/>
              <a:gd name="connsiteX127-1911" fmla="*/ 4905 w 9847"/>
              <a:gd name="connsiteY127-1912" fmla="*/ 5750 h 9942"/>
              <a:gd name="connsiteX128-1913" fmla="*/ 4973 w 9847"/>
              <a:gd name="connsiteY128-1914" fmla="*/ 6228 h 9942"/>
              <a:gd name="connsiteX129-1915" fmla="*/ 5029 w 9847"/>
              <a:gd name="connsiteY129-1916" fmla="*/ 6581 h 9942"/>
              <a:gd name="connsiteX130-1917" fmla="*/ 5071 w 9847"/>
              <a:gd name="connsiteY130-1918" fmla="*/ 6814 h 9942"/>
              <a:gd name="connsiteX131-1919" fmla="*/ 5122 w 9847"/>
              <a:gd name="connsiteY131-1920" fmla="*/ 7041 h 9942"/>
              <a:gd name="connsiteX132-1921" fmla="*/ 5182 w 9847"/>
              <a:gd name="connsiteY132-1922" fmla="*/ 7265 h 9942"/>
              <a:gd name="connsiteX133-1923" fmla="*/ 5254 w 9847"/>
              <a:gd name="connsiteY133-1924" fmla="*/ 7484 h 9942"/>
              <a:gd name="connsiteX134-1925" fmla="*/ 5340 w 9847"/>
              <a:gd name="connsiteY134-1926" fmla="*/ 7693 h 9942"/>
              <a:gd name="connsiteX135-1927" fmla="*/ 5443 w 9847"/>
              <a:gd name="connsiteY135-1928" fmla="*/ 7897 h 9942"/>
              <a:gd name="connsiteX136-1929" fmla="*/ 5563 w 9847"/>
              <a:gd name="connsiteY136-1930" fmla="*/ 8090 h 9942"/>
              <a:gd name="connsiteX137-1931" fmla="*/ 5631 w 9847"/>
              <a:gd name="connsiteY137-1932" fmla="*/ 8182 h 9942"/>
              <a:gd name="connsiteX138-1933" fmla="*/ 5660 w 9847"/>
              <a:gd name="connsiteY138-1934" fmla="*/ 8221 h 9942"/>
              <a:gd name="connsiteX139-1935" fmla="*/ 5724 w 9847"/>
              <a:gd name="connsiteY139-1936" fmla="*/ 8290 h 9942"/>
              <a:gd name="connsiteX140-1937" fmla="*/ 5787 w 9847"/>
              <a:gd name="connsiteY140-1938" fmla="*/ 8350 h 9942"/>
              <a:gd name="connsiteX141-1939" fmla="*/ 5852 w 9847"/>
              <a:gd name="connsiteY141-1940" fmla="*/ 8402 h 9942"/>
              <a:gd name="connsiteX142-1941" fmla="*/ 5916 w 9847"/>
              <a:gd name="connsiteY142-1942" fmla="*/ 8442 h 9942"/>
              <a:gd name="connsiteX143-1943" fmla="*/ 5983 w 9847"/>
              <a:gd name="connsiteY143-1944" fmla="*/ 8472 h 9942"/>
              <a:gd name="connsiteX144-1945" fmla="*/ 6049 w 9847"/>
              <a:gd name="connsiteY144-1946" fmla="*/ 8493 h 9942"/>
              <a:gd name="connsiteX145-1947" fmla="*/ 6117 w 9847"/>
              <a:gd name="connsiteY145-1948" fmla="*/ 8505 h 9942"/>
              <a:gd name="connsiteX146-1949" fmla="*/ 6184 w 9847"/>
              <a:gd name="connsiteY146-1950" fmla="*/ 8505 h 9942"/>
              <a:gd name="connsiteX147-1951" fmla="*/ 6251 w 9847"/>
              <a:gd name="connsiteY147-1952" fmla="*/ 8497 h 9942"/>
              <a:gd name="connsiteX148-1953" fmla="*/ 6318 w 9847"/>
              <a:gd name="connsiteY148-1954" fmla="*/ 8478 h 9942"/>
              <a:gd name="connsiteX149-1955" fmla="*/ 6385 w 9847"/>
              <a:gd name="connsiteY149-1956" fmla="*/ 8450 h 9942"/>
              <a:gd name="connsiteX150-1957" fmla="*/ 6452 w 9847"/>
              <a:gd name="connsiteY150-1958" fmla="*/ 8413 h 9942"/>
              <a:gd name="connsiteX151-1959" fmla="*/ 6517 w 9847"/>
              <a:gd name="connsiteY151-1960" fmla="*/ 8364 h 9942"/>
              <a:gd name="connsiteX152-1961" fmla="*/ 6582 w 9847"/>
              <a:gd name="connsiteY152-1962" fmla="*/ 8307 h 9942"/>
              <a:gd name="connsiteX153-1963" fmla="*/ 6646 w 9847"/>
              <a:gd name="connsiteY153-1964" fmla="*/ 8239 h 9942"/>
              <a:gd name="connsiteX154-1965" fmla="*/ 6677 w 9847"/>
              <a:gd name="connsiteY154-1966" fmla="*/ 8201 h 9942"/>
              <a:gd name="connsiteX155-1967" fmla="*/ 6706 w 9847"/>
              <a:gd name="connsiteY155-1968" fmla="*/ 8165 h 9942"/>
              <a:gd name="connsiteX156-1969" fmla="*/ 6757 w 9847"/>
              <a:gd name="connsiteY156-1970" fmla="*/ 8093 h 9942"/>
              <a:gd name="connsiteX157-1971" fmla="*/ 6798 w 9847"/>
              <a:gd name="connsiteY157-1972" fmla="*/ 8013 h 9942"/>
              <a:gd name="connsiteX158-1973" fmla="*/ 6836 w 9847"/>
              <a:gd name="connsiteY158-1974" fmla="*/ 7931 h 9942"/>
              <a:gd name="connsiteX159-1975" fmla="*/ 6881 w 9847"/>
              <a:gd name="connsiteY159-1976" fmla="*/ 7805 h 9942"/>
              <a:gd name="connsiteX160-1977" fmla="*/ 6925 w 9847"/>
              <a:gd name="connsiteY160-1978" fmla="*/ 7626 h 9942"/>
              <a:gd name="connsiteX161-1979" fmla="*/ 6955 w 9847"/>
              <a:gd name="connsiteY161-1980" fmla="*/ 7440 h 9942"/>
              <a:gd name="connsiteX162-1981" fmla="*/ 6972 w 9847"/>
              <a:gd name="connsiteY162-1982" fmla="*/ 7247 h 9942"/>
              <a:gd name="connsiteX163-1983" fmla="*/ 6987 w 9847"/>
              <a:gd name="connsiteY163-1984" fmla="*/ 6951 h 9942"/>
              <a:gd name="connsiteX164-1985" fmla="*/ 6995 w 9847"/>
              <a:gd name="connsiteY164-1986" fmla="*/ 6755 h 9942"/>
              <a:gd name="connsiteX165-1987" fmla="*/ 7007 w 9847"/>
              <a:gd name="connsiteY165-1988" fmla="*/ 6489 h 9942"/>
              <a:gd name="connsiteX166-1989" fmla="*/ 7020 w 9847"/>
              <a:gd name="connsiteY166-1990" fmla="*/ 5955 h 9942"/>
              <a:gd name="connsiteX167-1991" fmla="*/ 7020 w 9847"/>
              <a:gd name="connsiteY167-1992" fmla="*/ 5420 h 9942"/>
              <a:gd name="connsiteX168-1993" fmla="*/ 7010 w 9847"/>
              <a:gd name="connsiteY168-1994" fmla="*/ 4887 h 9942"/>
              <a:gd name="connsiteX169-1995" fmla="*/ 7001 w 9847"/>
              <a:gd name="connsiteY169-1996" fmla="*/ 4620 h 9942"/>
              <a:gd name="connsiteX170-1997" fmla="*/ 6998 w 9847"/>
              <a:gd name="connsiteY170-1998" fmla="*/ 4558 h 9942"/>
              <a:gd name="connsiteX171-1999" fmla="*/ 6986 w 9847"/>
              <a:gd name="connsiteY171-2000" fmla="*/ 4429 h 9942"/>
              <a:gd name="connsiteX172-2001" fmla="*/ 6968 w 9847"/>
              <a:gd name="connsiteY172-2002" fmla="*/ 4305 h 9942"/>
              <a:gd name="connsiteX173-2003" fmla="*/ 6940 w 9847"/>
              <a:gd name="connsiteY173-2004" fmla="*/ 4185 h 9942"/>
              <a:gd name="connsiteX174-2005" fmla="*/ 6911 w 9847"/>
              <a:gd name="connsiteY174-2006" fmla="*/ 4067 h 9942"/>
              <a:gd name="connsiteX175-2007" fmla="*/ 6872 w 9847"/>
              <a:gd name="connsiteY175-2008" fmla="*/ 3955 h 9942"/>
              <a:gd name="connsiteX176-2009" fmla="*/ 6828 w 9847"/>
              <a:gd name="connsiteY176-2010" fmla="*/ 3847 h 9942"/>
              <a:gd name="connsiteX177-2011" fmla="*/ 6778 w 9847"/>
              <a:gd name="connsiteY177-2012" fmla="*/ 3744 h 9942"/>
              <a:gd name="connsiteX178-2013" fmla="*/ 6721 w 9847"/>
              <a:gd name="connsiteY178-2014" fmla="*/ 3651 h 9942"/>
              <a:gd name="connsiteX179-2015" fmla="*/ 6660 w 9847"/>
              <a:gd name="connsiteY179-2016" fmla="*/ 3564 h 9942"/>
              <a:gd name="connsiteX180-2017" fmla="*/ 6593 w 9847"/>
              <a:gd name="connsiteY180-2018" fmla="*/ 3487 h 9942"/>
              <a:gd name="connsiteX181-2019" fmla="*/ 6521 w 9847"/>
              <a:gd name="connsiteY181-2020" fmla="*/ 3418 h 9942"/>
              <a:gd name="connsiteX182-2021" fmla="*/ 6445 w 9847"/>
              <a:gd name="connsiteY182-2022" fmla="*/ 3360 h 9942"/>
              <a:gd name="connsiteX183-2023" fmla="*/ 6363 w 9847"/>
              <a:gd name="connsiteY183-2024" fmla="*/ 3311 h 9942"/>
              <a:gd name="connsiteX184-2025" fmla="*/ 6276 w 9847"/>
              <a:gd name="connsiteY184-2026" fmla="*/ 3276 h 9942"/>
              <a:gd name="connsiteX185-2027" fmla="*/ 6185 w 9847"/>
              <a:gd name="connsiteY185-2028" fmla="*/ 3253 h 9942"/>
              <a:gd name="connsiteX186-2029" fmla="*/ 6138 w 9847"/>
              <a:gd name="connsiteY186-2030" fmla="*/ 3248 h 9942"/>
              <a:gd name="connsiteX187-2031" fmla="*/ 6113 w 9847"/>
              <a:gd name="connsiteY187-2032" fmla="*/ 3247 h 9942"/>
              <a:gd name="connsiteX188-2033" fmla="*/ 6064 w 9847"/>
              <a:gd name="connsiteY188-2034" fmla="*/ 3252 h 9942"/>
              <a:gd name="connsiteX189-2035" fmla="*/ 6015 w 9847"/>
              <a:gd name="connsiteY189-2036" fmla="*/ 3266 h 9942"/>
              <a:gd name="connsiteX190-2037" fmla="*/ 5967 w 9847"/>
              <a:gd name="connsiteY190-2038" fmla="*/ 3291 h 9942"/>
              <a:gd name="connsiteX191-2039" fmla="*/ 5923 w 9847"/>
              <a:gd name="connsiteY191-2040" fmla="*/ 3325 h 9942"/>
              <a:gd name="connsiteX192-2041" fmla="*/ 5885 w 9847"/>
              <a:gd name="connsiteY192-2042" fmla="*/ 3369 h 9942"/>
              <a:gd name="connsiteX193-2043" fmla="*/ 5853 w 9847"/>
              <a:gd name="connsiteY193-2044" fmla="*/ 3421 h 9942"/>
              <a:gd name="connsiteX194-2045" fmla="*/ 5830 w 9847"/>
              <a:gd name="connsiteY194-2046" fmla="*/ 3479 h 9942"/>
              <a:gd name="connsiteX195-2047" fmla="*/ 5822 w 9847"/>
              <a:gd name="connsiteY195-2048" fmla="*/ 3512 h 9942"/>
              <a:gd name="connsiteX196-2049" fmla="*/ 5818 w 9847"/>
              <a:gd name="connsiteY196-2050" fmla="*/ 3539 h 9942"/>
              <a:gd name="connsiteX197-2051" fmla="*/ 5812 w 9847"/>
              <a:gd name="connsiteY197-2052" fmla="*/ 3590 h 9942"/>
              <a:gd name="connsiteX198-2053" fmla="*/ 5817 w 9847"/>
              <a:gd name="connsiteY198-2054" fmla="*/ 3669 h 9942"/>
              <a:gd name="connsiteX199-2055" fmla="*/ 5837 w 9847"/>
              <a:gd name="connsiteY199-2056" fmla="*/ 3773 h 9942"/>
              <a:gd name="connsiteX200-2057" fmla="*/ 5875 w 9847"/>
              <a:gd name="connsiteY200-2058" fmla="*/ 3866 h 9942"/>
              <a:gd name="connsiteX201-2059" fmla="*/ 5899 w 9847"/>
              <a:gd name="connsiteY201-2060" fmla="*/ 3907 h 9942"/>
              <a:gd name="connsiteX202-2061" fmla="*/ 5945 w 9847"/>
              <a:gd name="connsiteY202-2062" fmla="*/ 3979 h 9942"/>
              <a:gd name="connsiteX203-2063" fmla="*/ 6038 w 9847"/>
              <a:gd name="connsiteY203-2064" fmla="*/ 4097 h 9942"/>
              <a:gd name="connsiteX204-2065" fmla="*/ 6135 w 9847"/>
              <a:gd name="connsiteY204-2066" fmla="*/ 4194 h 9942"/>
              <a:gd name="connsiteX205-2067" fmla="*/ 6234 w 9847"/>
              <a:gd name="connsiteY205-2068" fmla="*/ 4270 h 9942"/>
              <a:gd name="connsiteX206-2069" fmla="*/ 6334 w 9847"/>
              <a:gd name="connsiteY206-2070" fmla="*/ 4321 h 9942"/>
              <a:gd name="connsiteX207-2071" fmla="*/ 6435 w 9847"/>
              <a:gd name="connsiteY207-2072" fmla="*/ 4353 h 9942"/>
              <a:gd name="connsiteX208-2073" fmla="*/ 6536 w 9847"/>
              <a:gd name="connsiteY208-2074" fmla="*/ 4366 h 9942"/>
              <a:gd name="connsiteX209-2075" fmla="*/ 6639 w 9847"/>
              <a:gd name="connsiteY209-2076" fmla="*/ 4356 h 9942"/>
              <a:gd name="connsiteX210-2077" fmla="*/ 6739 w 9847"/>
              <a:gd name="connsiteY210-2078" fmla="*/ 4331 h 9942"/>
              <a:gd name="connsiteX211-2079" fmla="*/ 6841 w 9847"/>
              <a:gd name="connsiteY211-2080" fmla="*/ 4288 h 9942"/>
              <a:gd name="connsiteX212-2081" fmla="*/ 6939 w 9847"/>
              <a:gd name="connsiteY212-2082" fmla="*/ 4231 h 9942"/>
              <a:gd name="connsiteX213-2083" fmla="*/ 7036 w 9847"/>
              <a:gd name="connsiteY213-2084" fmla="*/ 4157 h 9942"/>
              <a:gd name="connsiteX214-2085" fmla="*/ 7129 w 9847"/>
              <a:gd name="connsiteY214-2086" fmla="*/ 4068 h 9942"/>
              <a:gd name="connsiteX215-2087" fmla="*/ 7220 w 9847"/>
              <a:gd name="connsiteY215-2088" fmla="*/ 3968 h 9942"/>
              <a:gd name="connsiteX216-2089" fmla="*/ 7307 w 9847"/>
              <a:gd name="connsiteY216-2090" fmla="*/ 3856 h 9942"/>
              <a:gd name="connsiteX217-2091" fmla="*/ 7388 w 9847"/>
              <a:gd name="connsiteY217-2092" fmla="*/ 3730 h 9942"/>
              <a:gd name="connsiteX218-2093" fmla="*/ 7428 w 9847"/>
              <a:gd name="connsiteY218-2094" fmla="*/ 3663 h 9942"/>
              <a:gd name="connsiteX219-2095" fmla="*/ 7497 w 9847"/>
              <a:gd name="connsiteY219-2096" fmla="*/ 3540 h 9942"/>
              <a:gd name="connsiteX220-2097" fmla="*/ 7623 w 9847"/>
              <a:gd name="connsiteY220-2098" fmla="*/ 3278 h 9942"/>
              <a:gd name="connsiteX221-2099" fmla="*/ 7730 w 9847"/>
              <a:gd name="connsiteY221-2100" fmla="*/ 2998 h 9942"/>
              <a:gd name="connsiteX222-2101" fmla="*/ 7797 w 9847"/>
              <a:gd name="connsiteY222-2102" fmla="*/ 2780 h 9942"/>
              <a:gd name="connsiteX223-2103" fmla="*/ 7836 w 9847"/>
              <a:gd name="connsiteY223-2104" fmla="*/ 2632 h 9942"/>
              <a:gd name="connsiteX224-2105" fmla="*/ 7868 w 9847"/>
              <a:gd name="connsiteY224-2106" fmla="*/ 2481 h 9942"/>
              <a:gd name="connsiteX225-2107" fmla="*/ 7896 w 9847"/>
              <a:gd name="connsiteY225-2108" fmla="*/ 2325 h 9942"/>
              <a:gd name="connsiteX226-2109" fmla="*/ 7916 w 9847"/>
              <a:gd name="connsiteY226-2110" fmla="*/ 2172 h 9942"/>
              <a:gd name="connsiteX227-2111" fmla="*/ 7929 w 9847"/>
              <a:gd name="connsiteY227-2112" fmla="*/ 2015 h 9942"/>
              <a:gd name="connsiteX228-2113" fmla="*/ 7937 w 9847"/>
              <a:gd name="connsiteY228-2114" fmla="*/ 1857 h 9942"/>
              <a:gd name="connsiteX229-2115" fmla="*/ 7935 w 9847"/>
              <a:gd name="connsiteY229-2116" fmla="*/ 1700 h 9942"/>
              <a:gd name="connsiteX230-2117" fmla="*/ 7927 w 9847"/>
              <a:gd name="connsiteY230-2118" fmla="*/ 1541 h 9942"/>
              <a:gd name="connsiteX231-2119" fmla="*/ 7913 w 9847"/>
              <a:gd name="connsiteY231-2120" fmla="*/ 1384 h 9942"/>
              <a:gd name="connsiteX232-2121" fmla="*/ 7902 w 9847"/>
              <a:gd name="connsiteY232-2122" fmla="*/ 1305 h 9942"/>
              <a:gd name="connsiteX233-2123" fmla="*/ 7884 w 9847"/>
              <a:gd name="connsiteY233-2124" fmla="*/ 1198 h 9942"/>
              <a:gd name="connsiteX234-2125" fmla="*/ 7860 w 9847"/>
              <a:gd name="connsiteY234-2126" fmla="*/ 1022 h 9942"/>
              <a:gd name="connsiteX235-2127" fmla="*/ 7851 w 9847"/>
              <a:gd name="connsiteY235-2128" fmla="*/ 902 h 9942"/>
              <a:gd name="connsiteX236-2129" fmla="*/ 7853 w 9847"/>
              <a:gd name="connsiteY236-2130" fmla="*/ 785 h 9942"/>
              <a:gd name="connsiteX237-2131" fmla="*/ 7871 w 9847"/>
              <a:gd name="connsiteY237-2132" fmla="*/ 676 h 9942"/>
              <a:gd name="connsiteX238-2133" fmla="*/ 7899 w 9847"/>
              <a:gd name="connsiteY238-2134" fmla="*/ 604 h 9942"/>
              <a:gd name="connsiteX239-2135" fmla="*/ 7922 w 9847"/>
              <a:gd name="connsiteY239-2136" fmla="*/ 558 h 9942"/>
              <a:gd name="connsiteX240-2137" fmla="*/ 7954 w 9847"/>
              <a:gd name="connsiteY240-2138" fmla="*/ 519 h 9942"/>
              <a:gd name="connsiteX241-2139" fmla="*/ 7990 w 9847"/>
              <a:gd name="connsiteY241-2140" fmla="*/ 485 h 9942"/>
              <a:gd name="connsiteX242-2141" fmla="*/ 8010 w 9847"/>
              <a:gd name="connsiteY242-2142" fmla="*/ 471 h 9942"/>
              <a:gd name="connsiteX243-2143" fmla="*/ 8045 w 9847"/>
              <a:gd name="connsiteY243-2144" fmla="*/ 451 h 9942"/>
              <a:gd name="connsiteX244-2145" fmla="*/ 8112 w 9847"/>
              <a:gd name="connsiteY244-2146" fmla="*/ 437 h 9942"/>
              <a:gd name="connsiteX245-2147" fmla="*/ 8178 w 9847"/>
              <a:gd name="connsiteY245-2148" fmla="*/ 446 h 9942"/>
              <a:gd name="connsiteX246-2149" fmla="*/ 8246 w 9847"/>
              <a:gd name="connsiteY246-2150" fmla="*/ 478 h 9942"/>
              <a:gd name="connsiteX247-2151" fmla="*/ 8311 w 9847"/>
              <a:gd name="connsiteY247-2152" fmla="*/ 524 h 9942"/>
              <a:gd name="connsiteX248-2153" fmla="*/ 8370 w 9847"/>
              <a:gd name="connsiteY248-2154" fmla="*/ 586 h 9942"/>
              <a:gd name="connsiteX249-2155" fmla="*/ 8424 w 9847"/>
              <a:gd name="connsiteY249-2156" fmla="*/ 654 h 9942"/>
              <a:gd name="connsiteX250-2157" fmla="*/ 8468 w 9847"/>
              <a:gd name="connsiteY250-2158" fmla="*/ 725 h 9942"/>
              <a:gd name="connsiteX251-2159" fmla="*/ 8489 w 9847"/>
              <a:gd name="connsiteY251-2160" fmla="*/ 761 h 9942"/>
              <a:gd name="connsiteX252-2161" fmla="*/ 8571 w 9847"/>
              <a:gd name="connsiteY252-2162" fmla="*/ 933 h 9942"/>
              <a:gd name="connsiteX253-2163" fmla="*/ 8708 w 9847"/>
              <a:gd name="connsiteY253-2164" fmla="*/ 1215 h 9942"/>
              <a:gd name="connsiteX254-2165" fmla="*/ 8780 w 9847"/>
              <a:gd name="connsiteY254-2166" fmla="*/ 1340 h 9942"/>
              <a:gd name="connsiteX255-2167" fmla="*/ 8833 w 9847"/>
              <a:gd name="connsiteY255-2168" fmla="*/ 1414 h 9942"/>
              <a:gd name="connsiteX256-2169" fmla="*/ 8887 w 9847"/>
              <a:gd name="connsiteY256-2170" fmla="*/ 1479 h 9942"/>
              <a:gd name="connsiteX257-2171" fmla="*/ 8942 w 9847"/>
              <a:gd name="connsiteY257-2172" fmla="*/ 1526 h 9942"/>
              <a:gd name="connsiteX258-2173" fmla="*/ 9002 w 9847"/>
              <a:gd name="connsiteY258-2174" fmla="*/ 1558 h 9942"/>
              <a:gd name="connsiteX259-2175" fmla="*/ 9063 w 9847"/>
              <a:gd name="connsiteY259-2176" fmla="*/ 1571 h 9942"/>
              <a:gd name="connsiteX260-2177" fmla="*/ 9127 w 9847"/>
              <a:gd name="connsiteY260-2178" fmla="*/ 1563 h 9942"/>
              <a:gd name="connsiteX261-2179" fmla="*/ 9195 w 9847"/>
              <a:gd name="connsiteY261-2180" fmla="*/ 1531 h 9942"/>
              <a:gd name="connsiteX262-2181" fmla="*/ 9266 w 9847"/>
              <a:gd name="connsiteY262-2182" fmla="*/ 1472 h 9942"/>
              <a:gd name="connsiteX263-2183" fmla="*/ 9341 w 9847"/>
              <a:gd name="connsiteY263-2184" fmla="*/ 1382 h 9942"/>
              <a:gd name="connsiteX264-2185" fmla="*/ 9380 w 9847"/>
              <a:gd name="connsiteY264-2186" fmla="*/ 1325 h 9942"/>
              <a:gd name="connsiteX265-2187" fmla="*/ 9418 w 9847"/>
              <a:gd name="connsiteY265-2188" fmla="*/ 1262 h 9942"/>
              <a:gd name="connsiteX266-2189" fmla="*/ 9484 w 9847"/>
              <a:gd name="connsiteY266-2190" fmla="*/ 1124 h 9942"/>
              <a:gd name="connsiteX267-2191" fmla="*/ 9538 w 9847"/>
              <a:gd name="connsiteY267-2192" fmla="*/ 973 h 9942"/>
              <a:gd name="connsiteX268-2193" fmla="*/ 9584 w 9847"/>
              <a:gd name="connsiteY268-2194" fmla="*/ 818 h 9942"/>
              <a:gd name="connsiteX269-2195" fmla="*/ 9605 w 9847"/>
              <a:gd name="connsiteY269-2196" fmla="*/ 740 h 9942"/>
              <a:gd name="connsiteX270-2197" fmla="*/ 9654 w 9847"/>
              <a:gd name="connsiteY270-2198" fmla="*/ 552 h 9942"/>
              <a:gd name="connsiteX271-2199" fmla="*/ 9738 w 9847"/>
              <a:gd name="connsiteY271-2200" fmla="*/ 263 h 9942"/>
              <a:gd name="connsiteX272-2201" fmla="*/ 9806 w 9847"/>
              <a:gd name="connsiteY272-2202" fmla="*/ 83 h 9942"/>
              <a:gd name="connsiteX273-2203" fmla="*/ 9847 w 9847"/>
              <a:gd name="connsiteY273-2204" fmla="*/ 0 h 9942"/>
              <a:gd name="connsiteX0-2205" fmla="*/ 0 w 9844"/>
              <a:gd name="connsiteY0-2206" fmla="*/ 9930 h 9930"/>
              <a:gd name="connsiteX1-2207" fmla="*/ 152 w 9844"/>
              <a:gd name="connsiteY1-2208" fmla="*/ 9844 h 9930"/>
              <a:gd name="connsiteX2-2209" fmla="*/ 299 w 9844"/>
              <a:gd name="connsiteY2-2210" fmla="*/ 9743 h 9930"/>
              <a:gd name="connsiteX3-2211" fmla="*/ 441 w 9844"/>
              <a:gd name="connsiteY3-2212" fmla="*/ 9629 h 9930"/>
              <a:gd name="connsiteX4-2213" fmla="*/ 575 w 9844"/>
              <a:gd name="connsiteY4-2214" fmla="*/ 9503 h 9930"/>
              <a:gd name="connsiteX5-2215" fmla="*/ 701 w 9844"/>
              <a:gd name="connsiteY5-2216" fmla="*/ 9361 h 9930"/>
              <a:gd name="connsiteX6-2217" fmla="*/ 816 w 9844"/>
              <a:gd name="connsiteY6-2218" fmla="*/ 9206 h 9930"/>
              <a:gd name="connsiteX7-2219" fmla="*/ 918 w 9844"/>
              <a:gd name="connsiteY7-2220" fmla="*/ 9039 h 9930"/>
              <a:gd name="connsiteX8-2221" fmla="*/ 1007 w 9844"/>
              <a:gd name="connsiteY8-2222" fmla="*/ 8856 h 9930"/>
              <a:gd name="connsiteX9-2223" fmla="*/ 1082 w 9844"/>
              <a:gd name="connsiteY9-2224" fmla="*/ 8662 h 9930"/>
              <a:gd name="connsiteX10-2225" fmla="*/ 1138 w 9844"/>
              <a:gd name="connsiteY10-2226" fmla="*/ 8452 h 9930"/>
              <a:gd name="connsiteX11-2227" fmla="*/ 1159 w 9844"/>
              <a:gd name="connsiteY11-2228" fmla="*/ 8342 h 9930"/>
              <a:gd name="connsiteX12-2229" fmla="*/ 1173 w 9844"/>
              <a:gd name="connsiteY12-2230" fmla="*/ 8253 h 9930"/>
              <a:gd name="connsiteX13-2231" fmla="*/ 1189 w 9844"/>
              <a:gd name="connsiteY13-2232" fmla="*/ 8071 h 9930"/>
              <a:gd name="connsiteX14-2233" fmla="*/ 1191 w 9844"/>
              <a:gd name="connsiteY14-2234" fmla="*/ 7892 h 9930"/>
              <a:gd name="connsiteX15-2235" fmla="*/ 1175 w 9844"/>
              <a:gd name="connsiteY15-2236" fmla="*/ 7713 h 9930"/>
              <a:gd name="connsiteX16-2237" fmla="*/ 1145 w 9844"/>
              <a:gd name="connsiteY16-2238" fmla="*/ 7539 h 9930"/>
              <a:gd name="connsiteX17-2239" fmla="*/ 1096 w 9844"/>
              <a:gd name="connsiteY17-2240" fmla="*/ 7372 h 9930"/>
              <a:gd name="connsiteX18-2241" fmla="*/ 1033 w 9844"/>
              <a:gd name="connsiteY18-2242" fmla="*/ 7217 h 9930"/>
              <a:gd name="connsiteX19-2243" fmla="*/ 950 w 9844"/>
              <a:gd name="connsiteY19-2244" fmla="*/ 7071 h 9930"/>
              <a:gd name="connsiteX20-2245" fmla="*/ 901 w 9844"/>
              <a:gd name="connsiteY20-2246" fmla="*/ 7003 h 9930"/>
              <a:gd name="connsiteX21-2247" fmla="*/ 870 w 9844"/>
              <a:gd name="connsiteY21-2248" fmla="*/ 6963 h 9930"/>
              <a:gd name="connsiteX22-2249" fmla="*/ 805 w 9844"/>
              <a:gd name="connsiteY22-2250" fmla="*/ 6901 h 9930"/>
              <a:gd name="connsiteX23-2251" fmla="*/ 743 w 9844"/>
              <a:gd name="connsiteY23-2252" fmla="*/ 6856 h 9930"/>
              <a:gd name="connsiteX24-2253" fmla="*/ 681 w 9844"/>
              <a:gd name="connsiteY24-2254" fmla="*/ 6829 h 9930"/>
              <a:gd name="connsiteX25-2255" fmla="*/ 621 w 9844"/>
              <a:gd name="connsiteY25-2256" fmla="*/ 6818 h 9930"/>
              <a:gd name="connsiteX26-2257" fmla="*/ 562 w 9844"/>
              <a:gd name="connsiteY26-2258" fmla="*/ 6823 h 9930"/>
              <a:gd name="connsiteX27-2259" fmla="*/ 506 w 9844"/>
              <a:gd name="connsiteY27-2260" fmla="*/ 6842 h 9930"/>
              <a:gd name="connsiteX28-2261" fmla="*/ 455 w 9844"/>
              <a:gd name="connsiteY28-2262" fmla="*/ 6874 h 9930"/>
              <a:gd name="connsiteX29-2263" fmla="*/ 410 w 9844"/>
              <a:gd name="connsiteY29-2264" fmla="*/ 6919 h 9930"/>
              <a:gd name="connsiteX30-2265" fmla="*/ 369 w 9844"/>
              <a:gd name="connsiteY30-2266" fmla="*/ 6978 h 9930"/>
              <a:gd name="connsiteX31-2267" fmla="*/ 335 w 9844"/>
              <a:gd name="connsiteY31-2268" fmla="*/ 7048 h 9930"/>
              <a:gd name="connsiteX32-2269" fmla="*/ 306 w 9844"/>
              <a:gd name="connsiteY32-2270" fmla="*/ 7127 h 9930"/>
              <a:gd name="connsiteX33-2271" fmla="*/ 287 w 9844"/>
              <a:gd name="connsiteY33-2272" fmla="*/ 7217 h 9930"/>
              <a:gd name="connsiteX34-2273" fmla="*/ 275 w 9844"/>
              <a:gd name="connsiteY34-2274" fmla="*/ 7310 h 9930"/>
              <a:gd name="connsiteX35-2275" fmla="*/ 272 w 9844"/>
              <a:gd name="connsiteY35-2276" fmla="*/ 7415 h 9930"/>
              <a:gd name="connsiteX36-2277" fmla="*/ 279 w 9844"/>
              <a:gd name="connsiteY36-2278" fmla="*/ 7524 h 9930"/>
              <a:gd name="connsiteX37-2279" fmla="*/ 285 w 9844"/>
              <a:gd name="connsiteY37-2280" fmla="*/ 7580 h 9930"/>
              <a:gd name="connsiteX38-2281" fmla="*/ 300 w 9844"/>
              <a:gd name="connsiteY38-2282" fmla="*/ 7676 h 9930"/>
              <a:gd name="connsiteX39-2283" fmla="*/ 345 w 9844"/>
              <a:gd name="connsiteY39-2284" fmla="*/ 7859 h 9930"/>
              <a:gd name="connsiteX40-2285" fmla="*/ 404 w 9844"/>
              <a:gd name="connsiteY40-2286" fmla="*/ 8034 h 9930"/>
              <a:gd name="connsiteX41-2287" fmla="*/ 476 w 9844"/>
              <a:gd name="connsiteY41-2288" fmla="*/ 8203 h 9930"/>
              <a:gd name="connsiteX42-2289" fmla="*/ 562 w 9844"/>
              <a:gd name="connsiteY42-2290" fmla="*/ 8361 h 9930"/>
              <a:gd name="connsiteX43-2291" fmla="*/ 656 w 9844"/>
              <a:gd name="connsiteY43-2292" fmla="*/ 8511 h 9930"/>
              <a:gd name="connsiteX44-2293" fmla="*/ 760 w 9844"/>
              <a:gd name="connsiteY44-2294" fmla="*/ 8651 h 9930"/>
              <a:gd name="connsiteX45-2295" fmla="*/ 875 w 9844"/>
              <a:gd name="connsiteY45-2296" fmla="*/ 8780 h 9930"/>
              <a:gd name="connsiteX46-2297" fmla="*/ 994 w 9844"/>
              <a:gd name="connsiteY46-2298" fmla="*/ 8900 h 9930"/>
              <a:gd name="connsiteX47-2299" fmla="*/ 1120 w 9844"/>
              <a:gd name="connsiteY47-2300" fmla="*/ 9005 h 9930"/>
              <a:gd name="connsiteX48-2301" fmla="*/ 1247 w 9844"/>
              <a:gd name="connsiteY48-2302" fmla="*/ 9097 h 9930"/>
              <a:gd name="connsiteX49-2303" fmla="*/ 1379 w 9844"/>
              <a:gd name="connsiteY49-2304" fmla="*/ 9177 h 9930"/>
              <a:gd name="connsiteX50-2305" fmla="*/ 1510 w 9844"/>
              <a:gd name="connsiteY50-2306" fmla="*/ 9244 h 9930"/>
              <a:gd name="connsiteX51-2307" fmla="*/ 1644 w 9844"/>
              <a:gd name="connsiteY51-2308" fmla="*/ 9295 h 9930"/>
              <a:gd name="connsiteX52-2309" fmla="*/ 1776 w 9844"/>
              <a:gd name="connsiteY52-2310" fmla="*/ 9329 h 9930"/>
              <a:gd name="connsiteX53-2311" fmla="*/ 1904 w 9844"/>
              <a:gd name="connsiteY53-2312" fmla="*/ 9350 h 9930"/>
              <a:gd name="connsiteX54-2313" fmla="*/ 1965 w 9844"/>
              <a:gd name="connsiteY54-2314" fmla="*/ 9351 h 9930"/>
              <a:gd name="connsiteX55-2315" fmla="*/ 2037 w 9844"/>
              <a:gd name="connsiteY55-2316" fmla="*/ 9350 h 9930"/>
              <a:gd name="connsiteX56-2317" fmla="*/ 2178 w 9844"/>
              <a:gd name="connsiteY56-2318" fmla="*/ 9328 h 9930"/>
              <a:gd name="connsiteX57-2319" fmla="*/ 2310 w 9844"/>
              <a:gd name="connsiteY57-2320" fmla="*/ 9280 h 9930"/>
              <a:gd name="connsiteX58-2321" fmla="*/ 2438 w 9844"/>
              <a:gd name="connsiteY58-2322" fmla="*/ 9206 h 9930"/>
              <a:gd name="connsiteX59-2323" fmla="*/ 2552 w 9844"/>
              <a:gd name="connsiteY59-2324" fmla="*/ 9109 h 9930"/>
              <a:gd name="connsiteX60-2325" fmla="*/ 2656 w 9844"/>
              <a:gd name="connsiteY60-2326" fmla="*/ 8984 h 9930"/>
              <a:gd name="connsiteX61-2327" fmla="*/ 2723 w 9844"/>
              <a:gd name="connsiteY61-2328" fmla="*/ 8876 h 9930"/>
              <a:gd name="connsiteX62-2329" fmla="*/ 2763 w 9844"/>
              <a:gd name="connsiteY62-2330" fmla="*/ 8795 h 9930"/>
              <a:gd name="connsiteX63-2331" fmla="*/ 2798 w 9844"/>
              <a:gd name="connsiteY63-2332" fmla="*/ 8709 h 9930"/>
              <a:gd name="connsiteX64-2333" fmla="*/ 2831 w 9844"/>
              <a:gd name="connsiteY64-2334" fmla="*/ 8616 h 9930"/>
              <a:gd name="connsiteX65-2335" fmla="*/ 2844 w 9844"/>
              <a:gd name="connsiteY65-2336" fmla="*/ 8566 h 9930"/>
              <a:gd name="connsiteX66-2337" fmla="*/ 2862 w 9844"/>
              <a:gd name="connsiteY66-2338" fmla="*/ 8488 h 9930"/>
              <a:gd name="connsiteX67-2339" fmla="*/ 2890 w 9844"/>
              <a:gd name="connsiteY67-2340" fmla="*/ 8333 h 9930"/>
              <a:gd name="connsiteX68-2341" fmla="*/ 2904 w 9844"/>
              <a:gd name="connsiteY68-2342" fmla="*/ 8189 h 9930"/>
              <a:gd name="connsiteX69-2343" fmla="*/ 2908 w 9844"/>
              <a:gd name="connsiteY69-2344" fmla="*/ 8048 h 9930"/>
              <a:gd name="connsiteX70-2345" fmla="*/ 2900 w 9844"/>
              <a:gd name="connsiteY70-2346" fmla="*/ 7914 h 9930"/>
              <a:gd name="connsiteX71-2347" fmla="*/ 2882 w 9844"/>
              <a:gd name="connsiteY71-2348" fmla="*/ 7783 h 9930"/>
              <a:gd name="connsiteX72-2349" fmla="*/ 2857 w 9844"/>
              <a:gd name="connsiteY72-2350" fmla="*/ 7653 h 9930"/>
              <a:gd name="connsiteX73-2351" fmla="*/ 2823 w 9844"/>
              <a:gd name="connsiteY73-2352" fmla="*/ 7529 h 9930"/>
              <a:gd name="connsiteX74-2353" fmla="*/ 2761 w 9844"/>
              <a:gd name="connsiteY74-2354" fmla="*/ 7346 h 9930"/>
              <a:gd name="connsiteX75-2355" fmla="*/ 2661 w 9844"/>
              <a:gd name="connsiteY75-2356" fmla="*/ 7106 h 9930"/>
              <a:gd name="connsiteX76-2357" fmla="*/ 2492 w 9844"/>
              <a:gd name="connsiteY76-2358" fmla="*/ 6749 h 9930"/>
              <a:gd name="connsiteX77-2359" fmla="*/ 2377 w 9844"/>
              <a:gd name="connsiteY77-2360" fmla="*/ 6501 h 9930"/>
              <a:gd name="connsiteX78-2361" fmla="*/ 2217 w 9844"/>
              <a:gd name="connsiteY78-2362" fmla="*/ 6165 h 9930"/>
              <a:gd name="connsiteX79-2363" fmla="*/ 1926 w 9844"/>
              <a:gd name="connsiteY79-2364" fmla="*/ 5551 h 9930"/>
              <a:gd name="connsiteX80-2365" fmla="*/ 1783 w 9844"/>
              <a:gd name="connsiteY80-2366" fmla="*/ 5218 h 9930"/>
              <a:gd name="connsiteX81-2367" fmla="*/ 1693 w 9844"/>
              <a:gd name="connsiteY81-2368" fmla="*/ 4991 h 9930"/>
              <a:gd name="connsiteX82-2369" fmla="*/ 1611 w 9844"/>
              <a:gd name="connsiteY82-2370" fmla="*/ 4760 h 9930"/>
              <a:gd name="connsiteX83-2371" fmla="*/ 1543 w 9844"/>
              <a:gd name="connsiteY83-2372" fmla="*/ 4529 h 9930"/>
              <a:gd name="connsiteX84-2373" fmla="*/ 1489 w 9844"/>
              <a:gd name="connsiteY84-2374" fmla="*/ 4295 h 9930"/>
              <a:gd name="connsiteX85-2375" fmla="*/ 1451 w 9844"/>
              <a:gd name="connsiteY85-2376" fmla="*/ 4065 h 9930"/>
              <a:gd name="connsiteX86-2377" fmla="*/ 1433 w 9844"/>
              <a:gd name="connsiteY86-2378" fmla="*/ 3839 h 9930"/>
              <a:gd name="connsiteX87-2379" fmla="*/ 1436 w 9844"/>
              <a:gd name="connsiteY87-2380" fmla="*/ 3672 h 9930"/>
              <a:gd name="connsiteX88-2381" fmla="*/ 1444 w 9844"/>
              <a:gd name="connsiteY88-2382" fmla="*/ 3565 h 9930"/>
              <a:gd name="connsiteX89-2383" fmla="*/ 1460 w 9844"/>
              <a:gd name="connsiteY89-2384" fmla="*/ 3457 h 9930"/>
              <a:gd name="connsiteX90-2385" fmla="*/ 1484 w 9844"/>
              <a:gd name="connsiteY90-2386" fmla="*/ 3352 h 9930"/>
              <a:gd name="connsiteX91-2387" fmla="*/ 1512 w 9844"/>
              <a:gd name="connsiteY91-2388" fmla="*/ 3250 h 9930"/>
              <a:gd name="connsiteX92-2389" fmla="*/ 1551 w 9844"/>
              <a:gd name="connsiteY92-2390" fmla="*/ 3150 h 9930"/>
              <a:gd name="connsiteX93-2391" fmla="*/ 1572 w 9844"/>
              <a:gd name="connsiteY93-2392" fmla="*/ 3103 h 9930"/>
              <a:gd name="connsiteX94-2393" fmla="*/ 1605 w 9844"/>
              <a:gd name="connsiteY94-2394" fmla="*/ 3033 h 9930"/>
              <a:gd name="connsiteX95-2395" fmla="*/ 1679 w 9844"/>
              <a:gd name="connsiteY95-2396" fmla="*/ 2916 h 9930"/>
              <a:gd name="connsiteX96-2397" fmla="*/ 1765 w 9844"/>
              <a:gd name="connsiteY96-2398" fmla="*/ 2814 h 9930"/>
              <a:gd name="connsiteX97-2399" fmla="*/ 1858 w 9844"/>
              <a:gd name="connsiteY97-2400" fmla="*/ 2730 h 9930"/>
              <a:gd name="connsiteX98-2401" fmla="*/ 1958 w 9844"/>
              <a:gd name="connsiteY98-2402" fmla="*/ 2659 h 9930"/>
              <a:gd name="connsiteX99-2403" fmla="*/ 2066 w 9844"/>
              <a:gd name="connsiteY99-2404" fmla="*/ 2603 h 9930"/>
              <a:gd name="connsiteX100-2405" fmla="*/ 2178 w 9844"/>
              <a:gd name="connsiteY100-2406" fmla="*/ 2563 h 9930"/>
              <a:gd name="connsiteX101-2407" fmla="*/ 2292 w 9844"/>
              <a:gd name="connsiteY101-2408" fmla="*/ 2535 h 9930"/>
              <a:gd name="connsiteX102-2409" fmla="*/ 2410 w 9844"/>
              <a:gd name="connsiteY102-2410" fmla="*/ 2519 h 9930"/>
              <a:gd name="connsiteX103-2411" fmla="*/ 2530 w 9844"/>
              <a:gd name="connsiteY103-2412" fmla="*/ 2514 h 9930"/>
              <a:gd name="connsiteX104-2413" fmla="*/ 2650 w 9844"/>
              <a:gd name="connsiteY104-2414" fmla="*/ 2520 h 9930"/>
              <a:gd name="connsiteX105-2415" fmla="*/ 2767 w 9844"/>
              <a:gd name="connsiteY105-2416" fmla="*/ 2537 h 9930"/>
              <a:gd name="connsiteX106-2417" fmla="*/ 2882 w 9844"/>
              <a:gd name="connsiteY106-2418" fmla="*/ 2563 h 9930"/>
              <a:gd name="connsiteX107-2419" fmla="*/ 2995 w 9844"/>
              <a:gd name="connsiteY107-2420" fmla="*/ 2597 h 9930"/>
              <a:gd name="connsiteX108-2421" fmla="*/ 3102 w 9844"/>
              <a:gd name="connsiteY108-2422" fmla="*/ 2638 h 9930"/>
              <a:gd name="connsiteX109-2423" fmla="*/ 3202 w 9844"/>
              <a:gd name="connsiteY109-2424" fmla="*/ 2689 h 9930"/>
              <a:gd name="connsiteX110-2425" fmla="*/ 3251 w 9844"/>
              <a:gd name="connsiteY110-2426" fmla="*/ 2717 h 9930"/>
              <a:gd name="connsiteX111-2427" fmla="*/ 3305 w 9844"/>
              <a:gd name="connsiteY111-2428" fmla="*/ 2750 h 9930"/>
              <a:gd name="connsiteX112-2429" fmla="*/ 3413 w 9844"/>
              <a:gd name="connsiteY112-2430" fmla="*/ 2824 h 9930"/>
              <a:gd name="connsiteX113-2431" fmla="*/ 3516 w 9844"/>
              <a:gd name="connsiteY113-2432" fmla="*/ 2908 h 9930"/>
              <a:gd name="connsiteX114-2433" fmla="*/ 3618 w 9844"/>
              <a:gd name="connsiteY114-2434" fmla="*/ 2997 h 9930"/>
              <a:gd name="connsiteX115-2435" fmla="*/ 3764 w 9844"/>
              <a:gd name="connsiteY115-2436" fmla="*/ 3146 h 9930"/>
              <a:gd name="connsiteX116-2437" fmla="*/ 3949 w 9844"/>
              <a:gd name="connsiteY116-2438" fmla="*/ 3368 h 9930"/>
              <a:gd name="connsiteX117-2439" fmla="*/ 4116 w 9844"/>
              <a:gd name="connsiteY117-2440" fmla="*/ 3614 h 9930"/>
              <a:gd name="connsiteX118-2441" fmla="*/ 4269 w 9844"/>
              <a:gd name="connsiteY118-2442" fmla="*/ 3880 h 9930"/>
              <a:gd name="connsiteX119-2443" fmla="*/ 4407 w 9844"/>
              <a:gd name="connsiteY119-2444" fmla="*/ 4161 h 9930"/>
              <a:gd name="connsiteX120-2445" fmla="*/ 4524 w 9844"/>
              <a:gd name="connsiteY120-2446" fmla="*/ 4455 h 9930"/>
              <a:gd name="connsiteX121-2447" fmla="*/ 4574 w 9844"/>
              <a:gd name="connsiteY121-2448" fmla="*/ 4609 h 9930"/>
              <a:gd name="connsiteX122-2449" fmla="*/ 4612 w 9844"/>
              <a:gd name="connsiteY122-2450" fmla="*/ 4721 h 9930"/>
              <a:gd name="connsiteX123-2451" fmla="*/ 4674 w 9844"/>
              <a:gd name="connsiteY123-2452" fmla="*/ 4953 h 9930"/>
              <a:gd name="connsiteX124-2453" fmla="*/ 4725 w 9844"/>
              <a:gd name="connsiteY124-2454" fmla="*/ 5187 h 9930"/>
              <a:gd name="connsiteX125-2455" fmla="*/ 4768 w 9844"/>
              <a:gd name="connsiteY125-2456" fmla="*/ 5424 h 9930"/>
              <a:gd name="connsiteX126-2457" fmla="*/ 4825 w 9844"/>
              <a:gd name="connsiteY126-2458" fmla="*/ 5784 h 9930"/>
              <a:gd name="connsiteX127-2459" fmla="*/ 4894 w 9844"/>
              <a:gd name="connsiteY127-2460" fmla="*/ 6264 h 9930"/>
              <a:gd name="connsiteX128-2461" fmla="*/ 4951 w 9844"/>
              <a:gd name="connsiteY128-2462" fmla="*/ 6619 h 9930"/>
              <a:gd name="connsiteX129-2463" fmla="*/ 4994 w 9844"/>
              <a:gd name="connsiteY129-2464" fmla="*/ 6854 h 9930"/>
              <a:gd name="connsiteX130-2465" fmla="*/ 5046 w 9844"/>
              <a:gd name="connsiteY130-2466" fmla="*/ 7082 h 9930"/>
              <a:gd name="connsiteX131-2467" fmla="*/ 5107 w 9844"/>
              <a:gd name="connsiteY131-2468" fmla="*/ 7307 h 9930"/>
              <a:gd name="connsiteX132-2469" fmla="*/ 5180 w 9844"/>
              <a:gd name="connsiteY132-2470" fmla="*/ 7528 h 9930"/>
              <a:gd name="connsiteX133-2471" fmla="*/ 5267 w 9844"/>
              <a:gd name="connsiteY133-2472" fmla="*/ 7738 h 9930"/>
              <a:gd name="connsiteX134-2473" fmla="*/ 5372 w 9844"/>
              <a:gd name="connsiteY134-2474" fmla="*/ 7943 h 9930"/>
              <a:gd name="connsiteX135-2475" fmla="*/ 5493 w 9844"/>
              <a:gd name="connsiteY135-2476" fmla="*/ 8137 h 9930"/>
              <a:gd name="connsiteX136-2477" fmla="*/ 5562 w 9844"/>
              <a:gd name="connsiteY136-2478" fmla="*/ 8230 h 9930"/>
              <a:gd name="connsiteX137-2479" fmla="*/ 5592 w 9844"/>
              <a:gd name="connsiteY137-2480" fmla="*/ 8269 h 9930"/>
              <a:gd name="connsiteX138-2481" fmla="*/ 5657 w 9844"/>
              <a:gd name="connsiteY138-2482" fmla="*/ 8338 h 9930"/>
              <a:gd name="connsiteX139-2483" fmla="*/ 5721 w 9844"/>
              <a:gd name="connsiteY139-2484" fmla="*/ 8399 h 9930"/>
              <a:gd name="connsiteX140-2485" fmla="*/ 5787 w 9844"/>
              <a:gd name="connsiteY140-2486" fmla="*/ 8451 h 9930"/>
              <a:gd name="connsiteX141-2487" fmla="*/ 5852 w 9844"/>
              <a:gd name="connsiteY141-2488" fmla="*/ 8491 h 9930"/>
              <a:gd name="connsiteX142-2489" fmla="*/ 5920 w 9844"/>
              <a:gd name="connsiteY142-2490" fmla="*/ 8521 h 9930"/>
              <a:gd name="connsiteX143-2491" fmla="*/ 5987 w 9844"/>
              <a:gd name="connsiteY143-2492" fmla="*/ 8543 h 9930"/>
              <a:gd name="connsiteX144-2493" fmla="*/ 6056 w 9844"/>
              <a:gd name="connsiteY144-2494" fmla="*/ 8555 h 9930"/>
              <a:gd name="connsiteX145-2495" fmla="*/ 6124 w 9844"/>
              <a:gd name="connsiteY145-2496" fmla="*/ 8555 h 9930"/>
              <a:gd name="connsiteX146-2497" fmla="*/ 6192 w 9844"/>
              <a:gd name="connsiteY146-2498" fmla="*/ 8547 h 9930"/>
              <a:gd name="connsiteX147-2499" fmla="*/ 6260 w 9844"/>
              <a:gd name="connsiteY147-2500" fmla="*/ 8527 h 9930"/>
              <a:gd name="connsiteX148-2501" fmla="*/ 6328 w 9844"/>
              <a:gd name="connsiteY148-2502" fmla="*/ 8499 h 9930"/>
              <a:gd name="connsiteX149-2503" fmla="*/ 6396 w 9844"/>
              <a:gd name="connsiteY149-2504" fmla="*/ 8462 h 9930"/>
              <a:gd name="connsiteX150-2505" fmla="*/ 6462 w 9844"/>
              <a:gd name="connsiteY150-2506" fmla="*/ 8413 h 9930"/>
              <a:gd name="connsiteX151-2507" fmla="*/ 6528 w 9844"/>
              <a:gd name="connsiteY151-2508" fmla="*/ 8355 h 9930"/>
              <a:gd name="connsiteX152-2509" fmla="*/ 6593 w 9844"/>
              <a:gd name="connsiteY152-2510" fmla="*/ 8287 h 9930"/>
              <a:gd name="connsiteX153-2511" fmla="*/ 6625 w 9844"/>
              <a:gd name="connsiteY153-2512" fmla="*/ 8249 h 9930"/>
              <a:gd name="connsiteX154-2513" fmla="*/ 6654 w 9844"/>
              <a:gd name="connsiteY154-2514" fmla="*/ 8213 h 9930"/>
              <a:gd name="connsiteX155-2515" fmla="*/ 6706 w 9844"/>
              <a:gd name="connsiteY155-2516" fmla="*/ 8140 h 9930"/>
              <a:gd name="connsiteX156-2517" fmla="*/ 6748 w 9844"/>
              <a:gd name="connsiteY156-2518" fmla="*/ 8060 h 9930"/>
              <a:gd name="connsiteX157-2519" fmla="*/ 6786 w 9844"/>
              <a:gd name="connsiteY157-2520" fmla="*/ 7977 h 9930"/>
              <a:gd name="connsiteX158-2521" fmla="*/ 6832 w 9844"/>
              <a:gd name="connsiteY158-2522" fmla="*/ 7851 h 9930"/>
              <a:gd name="connsiteX159-2523" fmla="*/ 6877 w 9844"/>
              <a:gd name="connsiteY159-2524" fmla="*/ 7670 h 9930"/>
              <a:gd name="connsiteX160-2525" fmla="*/ 6907 w 9844"/>
              <a:gd name="connsiteY160-2526" fmla="*/ 7483 h 9930"/>
              <a:gd name="connsiteX161-2527" fmla="*/ 6924 w 9844"/>
              <a:gd name="connsiteY161-2528" fmla="*/ 7289 h 9930"/>
              <a:gd name="connsiteX162-2529" fmla="*/ 6940 w 9844"/>
              <a:gd name="connsiteY162-2530" fmla="*/ 6992 h 9930"/>
              <a:gd name="connsiteX163-2531" fmla="*/ 6948 w 9844"/>
              <a:gd name="connsiteY163-2532" fmla="*/ 6794 h 9930"/>
              <a:gd name="connsiteX164-2533" fmla="*/ 6960 w 9844"/>
              <a:gd name="connsiteY164-2534" fmla="*/ 6527 h 9930"/>
              <a:gd name="connsiteX165-2535" fmla="*/ 6973 w 9844"/>
              <a:gd name="connsiteY165-2536" fmla="*/ 5990 h 9930"/>
              <a:gd name="connsiteX166-2537" fmla="*/ 6973 w 9844"/>
              <a:gd name="connsiteY166-2538" fmla="*/ 5452 h 9930"/>
              <a:gd name="connsiteX167-2539" fmla="*/ 6963 w 9844"/>
              <a:gd name="connsiteY167-2540" fmla="*/ 4916 h 9930"/>
              <a:gd name="connsiteX168-2541" fmla="*/ 6954 w 9844"/>
              <a:gd name="connsiteY168-2542" fmla="*/ 4647 h 9930"/>
              <a:gd name="connsiteX169-2543" fmla="*/ 6951 w 9844"/>
              <a:gd name="connsiteY169-2544" fmla="*/ 4585 h 9930"/>
              <a:gd name="connsiteX170-2545" fmla="*/ 6939 w 9844"/>
              <a:gd name="connsiteY170-2546" fmla="*/ 4455 h 9930"/>
              <a:gd name="connsiteX171-2547" fmla="*/ 6920 w 9844"/>
              <a:gd name="connsiteY171-2548" fmla="*/ 4330 h 9930"/>
              <a:gd name="connsiteX172-2549" fmla="*/ 6892 w 9844"/>
              <a:gd name="connsiteY172-2550" fmla="*/ 4209 h 9930"/>
              <a:gd name="connsiteX173-2551" fmla="*/ 6862 w 9844"/>
              <a:gd name="connsiteY173-2552" fmla="*/ 4091 h 9930"/>
              <a:gd name="connsiteX174-2553" fmla="*/ 6823 w 9844"/>
              <a:gd name="connsiteY174-2554" fmla="*/ 3978 h 9930"/>
              <a:gd name="connsiteX175-2555" fmla="*/ 6778 w 9844"/>
              <a:gd name="connsiteY175-2556" fmla="*/ 3869 h 9930"/>
              <a:gd name="connsiteX176-2557" fmla="*/ 6727 w 9844"/>
              <a:gd name="connsiteY176-2558" fmla="*/ 3766 h 9930"/>
              <a:gd name="connsiteX177-2559" fmla="*/ 6669 w 9844"/>
              <a:gd name="connsiteY177-2560" fmla="*/ 3672 h 9930"/>
              <a:gd name="connsiteX178-2561" fmla="*/ 6607 w 9844"/>
              <a:gd name="connsiteY178-2562" fmla="*/ 3585 h 9930"/>
              <a:gd name="connsiteX179-2563" fmla="*/ 6539 w 9844"/>
              <a:gd name="connsiteY179-2564" fmla="*/ 3507 h 9930"/>
              <a:gd name="connsiteX180-2565" fmla="*/ 6466 w 9844"/>
              <a:gd name="connsiteY180-2566" fmla="*/ 3438 h 9930"/>
              <a:gd name="connsiteX181-2567" fmla="*/ 6389 w 9844"/>
              <a:gd name="connsiteY181-2568" fmla="*/ 3380 h 9930"/>
              <a:gd name="connsiteX182-2569" fmla="*/ 6306 w 9844"/>
              <a:gd name="connsiteY182-2570" fmla="*/ 3330 h 9930"/>
              <a:gd name="connsiteX183-2571" fmla="*/ 6218 w 9844"/>
              <a:gd name="connsiteY183-2572" fmla="*/ 3295 h 9930"/>
              <a:gd name="connsiteX184-2573" fmla="*/ 6125 w 9844"/>
              <a:gd name="connsiteY184-2574" fmla="*/ 3272 h 9930"/>
              <a:gd name="connsiteX185-2575" fmla="*/ 6077 w 9844"/>
              <a:gd name="connsiteY185-2576" fmla="*/ 3267 h 9930"/>
              <a:gd name="connsiteX186-2577" fmla="*/ 6052 w 9844"/>
              <a:gd name="connsiteY186-2578" fmla="*/ 3266 h 9930"/>
              <a:gd name="connsiteX187-2579" fmla="*/ 6002 w 9844"/>
              <a:gd name="connsiteY187-2580" fmla="*/ 3271 h 9930"/>
              <a:gd name="connsiteX188-2581" fmla="*/ 5952 w 9844"/>
              <a:gd name="connsiteY188-2582" fmla="*/ 3285 h 9930"/>
              <a:gd name="connsiteX189-2583" fmla="*/ 5904 w 9844"/>
              <a:gd name="connsiteY189-2584" fmla="*/ 3310 h 9930"/>
              <a:gd name="connsiteX190-2585" fmla="*/ 5859 w 9844"/>
              <a:gd name="connsiteY190-2586" fmla="*/ 3344 h 9930"/>
              <a:gd name="connsiteX191-2587" fmla="*/ 5820 w 9844"/>
              <a:gd name="connsiteY191-2588" fmla="*/ 3389 h 9930"/>
              <a:gd name="connsiteX192-2589" fmla="*/ 5788 w 9844"/>
              <a:gd name="connsiteY192-2590" fmla="*/ 3441 h 9930"/>
              <a:gd name="connsiteX193-2591" fmla="*/ 5765 w 9844"/>
              <a:gd name="connsiteY193-2592" fmla="*/ 3499 h 9930"/>
              <a:gd name="connsiteX194-2593" fmla="*/ 5756 w 9844"/>
              <a:gd name="connsiteY194-2594" fmla="*/ 3532 h 9930"/>
              <a:gd name="connsiteX195-2595" fmla="*/ 5752 w 9844"/>
              <a:gd name="connsiteY195-2596" fmla="*/ 3560 h 9930"/>
              <a:gd name="connsiteX196-2597" fmla="*/ 5746 w 9844"/>
              <a:gd name="connsiteY196-2598" fmla="*/ 3611 h 9930"/>
              <a:gd name="connsiteX197-2599" fmla="*/ 5751 w 9844"/>
              <a:gd name="connsiteY197-2600" fmla="*/ 3690 h 9930"/>
              <a:gd name="connsiteX198-2601" fmla="*/ 5772 w 9844"/>
              <a:gd name="connsiteY198-2602" fmla="*/ 3795 h 9930"/>
              <a:gd name="connsiteX199-2603" fmla="*/ 5810 w 9844"/>
              <a:gd name="connsiteY199-2604" fmla="*/ 3889 h 9930"/>
              <a:gd name="connsiteX200-2605" fmla="*/ 5835 w 9844"/>
              <a:gd name="connsiteY200-2606" fmla="*/ 3930 h 9930"/>
              <a:gd name="connsiteX201-2607" fmla="*/ 5881 w 9844"/>
              <a:gd name="connsiteY201-2608" fmla="*/ 4002 h 9930"/>
              <a:gd name="connsiteX202-2609" fmla="*/ 5976 w 9844"/>
              <a:gd name="connsiteY202-2610" fmla="*/ 4121 h 9930"/>
              <a:gd name="connsiteX203-2611" fmla="*/ 6074 w 9844"/>
              <a:gd name="connsiteY203-2612" fmla="*/ 4218 h 9930"/>
              <a:gd name="connsiteX204-2613" fmla="*/ 6175 w 9844"/>
              <a:gd name="connsiteY204-2614" fmla="*/ 4295 h 9930"/>
              <a:gd name="connsiteX205-2615" fmla="*/ 6276 w 9844"/>
              <a:gd name="connsiteY205-2616" fmla="*/ 4346 h 9930"/>
              <a:gd name="connsiteX206-2617" fmla="*/ 6379 w 9844"/>
              <a:gd name="connsiteY206-2618" fmla="*/ 4378 h 9930"/>
              <a:gd name="connsiteX207-2619" fmla="*/ 6482 w 9844"/>
              <a:gd name="connsiteY207-2620" fmla="*/ 4391 h 9930"/>
              <a:gd name="connsiteX208-2621" fmla="*/ 6586 w 9844"/>
              <a:gd name="connsiteY208-2622" fmla="*/ 4381 h 9930"/>
              <a:gd name="connsiteX209-2623" fmla="*/ 6688 w 9844"/>
              <a:gd name="connsiteY209-2624" fmla="*/ 4356 h 9930"/>
              <a:gd name="connsiteX210-2625" fmla="*/ 6791 w 9844"/>
              <a:gd name="connsiteY210-2626" fmla="*/ 4313 h 9930"/>
              <a:gd name="connsiteX211-2627" fmla="*/ 6891 w 9844"/>
              <a:gd name="connsiteY211-2628" fmla="*/ 4256 h 9930"/>
              <a:gd name="connsiteX212-2629" fmla="*/ 6989 w 9844"/>
              <a:gd name="connsiteY212-2630" fmla="*/ 4181 h 9930"/>
              <a:gd name="connsiteX213-2631" fmla="*/ 7084 w 9844"/>
              <a:gd name="connsiteY213-2632" fmla="*/ 4092 h 9930"/>
              <a:gd name="connsiteX214-2633" fmla="*/ 7176 w 9844"/>
              <a:gd name="connsiteY214-2634" fmla="*/ 3991 h 9930"/>
              <a:gd name="connsiteX215-2635" fmla="*/ 7265 w 9844"/>
              <a:gd name="connsiteY215-2636" fmla="*/ 3878 h 9930"/>
              <a:gd name="connsiteX216-2637" fmla="*/ 7347 w 9844"/>
              <a:gd name="connsiteY216-2638" fmla="*/ 3752 h 9930"/>
              <a:gd name="connsiteX217-2639" fmla="*/ 7387 w 9844"/>
              <a:gd name="connsiteY217-2640" fmla="*/ 3684 h 9930"/>
              <a:gd name="connsiteX218-2641" fmla="*/ 7457 w 9844"/>
              <a:gd name="connsiteY218-2642" fmla="*/ 3561 h 9930"/>
              <a:gd name="connsiteX219-2643" fmla="*/ 7585 w 9844"/>
              <a:gd name="connsiteY219-2644" fmla="*/ 3297 h 9930"/>
              <a:gd name="connsiteX220-2645" fmla="*/ 7694 w 9844"/>
              <a:gd name="connsiteY220-2646" fmla="*/ 3015 h 9930"/>
              <a:gd name="connsiteX221-2647" fmla="*/ 7762 w 9844"/>
              <a:gd name="connsiteY221-2648" fmla="*/ 2796 h 9930"/>
              <a:gd name="connsiteX222-2649" fmla="*/ 7802 w 9844"/>
              <a:gd name="connsiteY222-2650" fmla="*/ 2647 h 9930"/>
              <a:gd name="connsiteX223-2651" fmla="*/ 7834 w 9844"/>
              <a:gd name="connsiteY223-2652" fmla="*/ 2495 h 9930"/>
              <a:gd name="connsiteX224-2653" fmla="*/ 7863 w 9844"/>
              <a:gd name="connsiteY224-2654" fmla="*/ 2339 h 9930"/>
              <a:gd name="connsiteX225-2655" fmla="*/ 7883 w 9844"/>
              <a:gd name="connsiteY225-2656" fmla="*/ 2185 h 9930"/>
              <a:gd name="connsiteX226-2657" fmla="*/ 7896 w 9844"/>
              <a:gd name="connsiteY226-2658" fmla="*/ 2027 h 9930"/>
              <a:gd name="connsiteX227-2659" fmla="*/ 7904 w 9844"/>
              <a:gd name="connsiteY227-2660" fmla="*/ 1868 h 9930"/>
              <a:gd name="connsiteX228-2661" fmla="*/ 7902 w 9844"/>
              <a:gd name="connsiteY228-2662" fmla="*/ 1710 h 9930"/>
              <a:gd name="connsiteX229-2663" fmla="*/ 7894 w 9844"/>
              <a:gd name="connsiteY229-2664" fmla="*/ 1550 h 9930"/>
              <a:gd name="connsiteX230-2665" fmla="*/ 7880 w 9844"/>
              <a:gd name="connsiteY230-2666" fmla="*/ 1392 h 9930"/>
              <a:gd name="connsiteX231-2667" fmla="*/ 7869 w 9844"/>
              <a:gd name="connsiteY231-2668" fmla="*/ 1313 h 9930"/>
              <a:gd name="connsiteX232-2669" fmla="*/ 7850 w 9844"/>
              <a:gd name="connsiteY232-2670" fmla="*/ 1205 h 9930"/>
              <a:gd name="connsiteX233-2671" fmla="*/ 7826 w 9844"/>
              <a:gd name="connsiteY233-2672" fmla="*/ 1028 h 9930"/>
              <a:gd name="connsiteX234-2673" fmla="*/ 7817 w 9844"/>
              <a:gd name="connsiteY234-2674" fmla="*/ 907 h 9930"/>
              <a:gd name="connsiteX235-2675" fmla="*/ 7819 w 9844"/>
              <a:gd name="connsiteY235-2676" fmla="*/ 790 h 9930"/>
              <a:gd name="connsiteX236-2677" fmla="*/ 7837 w 9844"/>
              <a:gd name="connsiteY236-2678" fmla="*/ 680 h 9930"/>
              <a:gd name="connsiteX237-2679" fmla="*/ 7866 w 9844"/>
              <a:gd name="connsiteY237-2680" fmla="*/ 608 h 9930"/>
              <a:gd name="connsiteX238-2681" fmla="*/ 7889 w 9844"/>
              <a:gd name="connsiteY238-2682" fmla="*/ 561 h 9930"/>
              <a:gd name="connsiteX239-2683" fmla="*/ 7922 w 9844"/>
              <a:gd name="connsiteY239-2684" fmla="*/ 522 h 9930"/>
              <a:gd name="connsiteX240-2685" fmla="*/ 7958 w 9844"/>
              <a:gd name="connsiteY240-2686" fmla="*/ 488 h 9930"/>
              <a:gd name="connsiteX241-2687" fmla="*/ 7978 w 9844"/>
              <a:gd name="connsiteY241-2688" fmla="*/ 474 h 9930"/>
              <a:gd name="connsiteX242-2689" fmla="*/ 8014 w 9844"/>
              <a:gd name="connsiteY242-2690" fmla="*/ 454 h 9930"/>
              <a:gd name="connsiteX243-2691" fmla="*/ 8082 w 9844"/>
              <a:gd name="connsiteY243-2692" fmla="*/ 440 h 9930"/>
              <a:gd name="connsiteX244-2693" fmla="*/ 8149 w 9844"/>
              <a:gd name="connsiteY244-2694" fmla="*/ 449 h 9930"/>
              <a:gd name="connsiteX245-2695" fmla="*/ 8218 w 9844"/>
              <a:gd name="connsiteY245-2696" fmla="*/ 481 h 9930"/>
              <a:gd name="connsiteX246-2697" fmla="*/ 8284 w 9844"/>
              <a:gd name="connsiteY246-2698" fmla="*/ 527 h 9930"/>
              <a:gd name="connsiteX247-2699" fmla="*/ 8344 w 9844"/>
              <a:gd name="connsiteY247-2700" fmla="*/ 589 h 9930"/>
              <a:gd name="connsiteX248-2701" fmla="*/ 8399 w 9844"/>
              <a:gd name="connsiteY248-2702" fmla="*/ 658 h 9930"/>
              <a:gd name="connsiteX249-2703" fmla="*/ 8444 w 9844"/>
              <a:gd name="connsiteY249-2704" fmla="*/ 729 h 9930"/>
              <a:gd name="connsiteX250-2705" fmla="*/ 8465 w 9844"/>
              <a:gd name="connsiteY250-2706" fmla="*/ 765 h 9930"/>
              <a:gd name="connsiteX251-2707" fmla="*/ 8548 w 9844"/>
              <a:gd name="connsiteY251-2708" fmla="*/ 938 h 9930"/>
              <a:gd name="connsiteX252-2709" fmla="*/ 8687 w 9844"/>
              <a:gd name="connsiteY252-2710" fmla="*/ 1222 h 9930"/>
              <a:gd name="connsiteX253-2711" fmla="*/ 8760 w 9844"/>
              <a:gd name="connsiteY253-2712" fmla="*/ 1348 h 9930"/>
              <a:gd name="connsiteX254-2713" fmla="*/ 8814 w 9844"/>
              <a:gd name="connsiteY254-2714" fmla="*/ 1422 h 9930"/>
              <a:gd name="connsiteX255-2715" fmla="*/ 8869 w 9844"/>
              <a:gd name="connsiteY255-2716" fmla="*/ 1488 h 9930"/>
              <a:gd name="connsiteX256-2717" fmla="*/ 8925 w 9844"/>
              <a:gd name="connsiteY256-2718" fmla="*/ 1535 h 9930"/>
              <a:gd name="connsiteX257-2719" fmla="*/ 8986 w 9844"/>
              <a:gd name="connsiteY257-2720" fmla="*/ 1567 h 9930"/>
              <a:gd name="connsiteX258-2721" fmla="*/ 9048 w 9844"/>
              <a:gd name="connsiteY258-2722" fmla="*/ 1580 h 9930"/>
              <a:gd name="connsiteX259-2723" fmla="*/ 9113 w 9844"/>
              <a:gd name="connsiteY259-2724" fmla="*/ 1572 h 9930"/>
              <a:gd name="connsiteX260-2725" fmla="*/ 9182 w 9844"/>
              <a:gd name="connsiteY260-2726" fmla="*/ 1540 h 9930"/>
              <a:gd name="connsiteX261-2727" fmla="*/ 9254 w 9844"/>
              <a:gd name="connsiteY261-2728" fmla="*/ 1481 h 9930"/>
              <a:gd name="connsiteX262-2729" fmla="*/ 9330 w 9844"/>
              <a:gd name="connsiteY262-2730" fmla="*/ 1390 h 9930"/>
              <a:gd name="connsiteX263-2731" fmla="*/ 9370 w 9844"/>
              <a:gd name="connsiteY263-2732" fmla="*/ 1333 h 9930"/>
              <a:gd name="connsiteX264-2733" fmla="*/ 9408 w 9844"/>
              <a:gd name="connsiteY264-2734" fmla="*/ 1269 h 9930"/>
              <a:gd name="connsiteX265-2735" fmla="*/ 9475 w 9844"/>
              <a:gd name="connsiteY265-2736" fmla="*/ 1131 h 9930"/>
              <a:gd name="connsiteX266-2737" fmla="*/ 9530 w 9844"/>
              <a:gd name="connsiteY266-2738" fmla="*/ 979 h 9930"/>
              <a:gd name="connsiteX267-2739" fmla="*/ 9577 w 9844"/>
              <a:gd name="connsiteY267-2740" fmla="*/ 823 h 9930"/>
              <a:gd name="connsiteX268-2741" fmla="*/ 9598 w 9844"/>
              <a:gd name="connsiteY268-2742" fmla="*/ 744 h 9930"/>
              <a:gd name="connsiteX269-2743" fmla="*/ 9648 w 9844"/>
              <a:gd name="connsiteY269-2744" fmla="*/ 555 h 9930"/>
              <a:gd name="connsiteX270-2745" fmla="*/ 9733 w 9844"/>
              <a:gd name="connsiteY270-2746" fmla="*/ 265 h 9930"/>
              <a:gd name="connsiteX271-2747" fmla="*/ 9802 w 9844"/>
              <a:gd name="connsiteY271-2748" fmla="*/ 83 h 9930"/>
              <a:gd name="connsiteX272-2749" fmla="*/ 9844 w 9844"/>
              <a:gd name="connsiteY272-2750" fmla="*/ 0 h 9930"/>
              <a:gd name="connsiteX0-2751" fmla="*/ 0 w 9846"/>
              <a:gd name="connsiteY0-2752" fmla="*/ 9913 h 9913"/>
              <a:gd name="connsiteX1-2753" fmla="*/ 150 w 9846"/>
              <a:gd name="connsiteY1-2754" fmla="*/ 9812 h 9913"/>
              <a:gd name="connsiteX2-2755" fmla="*/ 294 w 9846"/>
              <a:gd name="connsiteY2-2756" fmla="*/ 9697 h 9913"/>
              <a:gd name="connsiteX3-2757" fmla="*/ 430 w 9846"/>
              <a:gd name="connsiteY3-2758" fmla="*/ 9570 h 9913"/>
              <a:gd name="connsiteX4-2759" fmla="*/ 558 w 9846"/>
              <a:gd name="connsiteY4-2760" fmla="*/ 9427 h 9913"/>
              <a:gd name="connsiteX5-2761" fmla="*/ 675 w 9846"/>
              <a:gd name="connsiteY5-2762" fmla="*/ 9271 h 9913"/>
              <a:gd name="connsiteX6-2763" fmla="*/ 779 w 9846"/>
              <a:gd name="connsiteY6-2764" fmla="*/ 9103 h 9913"/>
              <a:gd name="connsiteX7-2765" fmla="*/ 869 w 9846"/>
              <a:gd name="connsiteY7-2766" fmla="*/ 8918 h 9913"/>
              <a:gd name="connsiteX8-2767" fmla="*/ 945 w 9846"/>
              <a:gd name="connsiteY8-2768" fmla="*/ 8723 h 9913"/>
              <a:gd name="connsiteX9-2769" fmla="*/ 1002 w 9846"/>
              <a:gd name="connsiteY9-2770" fmla="*/ 8512 h 9913"/>
              <a:gd name="connsiteX10-2771" fmla="*/ 1023 w 9846"/>
              <a:gd name="connsiteY10-2772" fmla="*/ 8401 h 9913"/>
              <a:gd name="connsiteX11-2773" fmla="*/ 1038 w 9846"/>
              <a:gd name="connsiteY11-2774" fmla="*/ 8311 h 9913"/>
              <a:gd name="connsiteX12-2775" fmla="*/ 1054 w 9846"/>
              <a:gd name="connsiteY12-2776" fmla="*/ 8128 h 9913"/>
              <a:gd name="connsiteX13-2777" fmla="*/ 1056 w 9846"/>
              <a:gd name="connsiteY13-2778" fmla="*/ 7948 h 9913"/>
              <a:gd name="connsiteX14-2779" fmla="*/ 1040 w 9846"/>
              <a:gd name="connsiteY14-2780" fmla="*/ 7767 h 9913"/>
              <a:gd name="connsiteX15-2781" fmla="*/ 1009 w 9846"/>
              <a:gd name="connsiteY15-2782" fmla="*/ 7592 h 9913"/>
              <a:gd name="connsiteX16-2783" fmla="*/ 959 w 9846"/>
              <a:gd name="connsiteY16-2784" fmla="*/ 7424 h 9913"/>
              <a:gd name="connsiteX17-2785" fmla="*/ 895 w 9846"/>
              <a:gd name="connsiteY17-2786" fmla="*/ 7268 h 9913"/>
              <a:gd name="connsiteX18-2787" fmla="*/ 811 w 9846"/>
              <a:gd name="connsiteY18-2788" fmla="*/ 7121 h 9913"/>
              <a:gd name="connsiteX19-2789" fmla="*/ 761 w 9846"/>
              <a:gd name="connsiteY19-2790" fmla="*/ 7052 h 9913"/>
              <a:gd name="connsiteX20-2791" fmla="*/ 730 w 9846"/>
              <a:gd name="connsiteY20-2792" fmla="*/ 7012 h 9913"/>
              <a:gd name="connsiteX21-2793" fmla="*/ 664 w 9846"/>
              <a:gd name="connsiteY21-2794" fmla="*/ 6950 h 9913"/>
              <a:gd name="connsiteX22-2795" fmla="*/ 601 w 9846"/>
              <a:gd name="connsiteY22-2796" fmla="*/ 6904 h 9913"/>
              <a:gd name="connsiteX23-2797" fmla="*/ 538 w 9846"/>
              <a:gd name="connsiteY23-2798" fmla="*/ 6877 h 9913"/>
              <a:gd name="connsiteX24-2799" fmla="*/ 477 w 9846"/>
              <a:gd name="connsiteY24-2800" fmla="*/ 6866 h 9913"/>
              <a:gd name="connsiteX25-2801" fmla="*/ 417 w 9846"/>
              <a:gd name="connsiteY25-2802" fmla="*/ 6871 h 9913"/>
              <a:gd name="connsiteX26-2803" fmla="*/ 360 w 9846"/>
              <a:gd name="connsiteY26-2804" fmla="*/ 6890 h 9913"/>
              <a:gd name="connsiteX27-2805" fmla="*/ 308 w 9846"/>
              <a:gd name="connsiteY27-2806" fmla="*/ 6922 h 9913"/>
              <a:gd name="connsiteX28-2807" fmla="*/ 262 w 9846"/>
              <a:gd name="connsiteY28-2808" fmla="*/ 6968 h 9913"/>
              <a:gd name="connsiteX29-2809" fmla="*/ 221 w 9846"/>
              <a:gd name="connsiteY29-2810" fmla="*/ 7027 h 9913"/>
              <a:gd name="connsiteX30-2811" fmla="*/ 186 w 9846"/>
              <a:gd name="connsiteY30-2812" fmla="*/ 7098 h 9913"/>
              <a:gd name="connsiteX31-2813" fmla="*/ 157 w 9846"/>
              <a:gd name="connsiteY31-2814" fmla="*/ 7177 h 9913"/>
              <a:gd name="connsiteX32-2815" fmla="*/ 138 w 9846"/>
              <a:gd name="connsiteY32-2816" fmla="*/ 7268 h 9913"/>
              <a:gd name="connsiteX33-2817" fmla="*/ 125 w 9846"/>
              <a:gd name="connsiteY33-2818" fmla="*/ 7362 h 9913"/>
              <a:gd name="connsiteX34-2819" fmla="*/ 122 w 9846"/>
              <a:gd name="connsiteY34-2820" fmla="*/ 7467 h 9913"/>
              <a:gd name="connsiteX35-2821" fmla="*/ 129 w 9846"/>
              <a:gd name="connsiteY35-2822" fmla="*/ 7577 h 9913"/>
              <a:gd name="connsiteX36-2823" fmla="*/ 136 w 9846"/>
              <a:gd name="connsiteY36-2824" fmla="*/ 7633 h 9913"/>
              <a:gd name="connsiteX37-2825" fmla="*/ 151 w 9846"/>
              <a:gd name="connsiteY37-2826" fmla="*/ 7730 h 9913"/>
              <a:gd name="connsiteX38-2827" fmla="*/ 196 w 9846"/>
              <a:gd name="connsiteY38-2828" fmla="*/ 7914 h 9913"/>
              <a:gd name="connsiteX39-2829" fmla="*/ 256 w 9846"/>
              <a:gd name="connsiteY39-2830" fmla="*/ 8091 h 9913"/>
              <a:gd name="connsiteX40-2831" fmla="*/ 330 w 9846"/>
              <a:gd name="connsiteY40-2832" fmla="*/ 8261 h 9913"/>
              <a:gd name="connsiteX41-2833" fmla="*/ 417 w 9846"/>
              <a:gd name="connsiteY41-2834" fmla="*/ 8420 h 9913"/>
              <a:gd name="connsiteX42-2835" fmla="*/ 512 w 9846"/>
              <a:gd name="connsiteY42-2836" fmla="*/ 8571 h 9913"/>
              <a:gd name="connsiteX43-2837" fmla="*/ 618 w 9846"/>
              <a:gd name="connsiteY43-2838" fmla="*/ 8712 h 9913"/>
              <a:gd name="connsiteX44-2839" fmla="*/ 735 w 9846"/>
              <a:gd name="connsiteY44-2840" fmla="*/ 8842 h 9913"/>
              <a:gd name="connsiteX45-2841" fmla="*/ 856 w 9846"/>
              <a:gd name="connsiteY45-2842" fmla="*/ 8963 h 9913"/>
              <a:gd name="connsiteX46-2843" fmla="*/ 984 w 9846"/>
              <a:gd name="connsiteY46-2844" fmla="*/ 9068 h 9913"/>
              <a:gd name="connsiteX47-2845" fmla="*/ 1113 w 9846"/>
              <a:gd name="connsiteY47-2846" fmla="*/ 9161 h 9913"/>
              <a:gd name="connsiteX48-2847" fmla="*/ 1247 w 9846"/>
              <a:gd name="connsiteY48-2848" fmla="*/ 9242 h 9913"/>
              <a:gd name="connsiteX49-2849" fmla="*/ 1380 w 9846"/>
              <a:gd name="connsiteY49-2850" fmla="*/ 9309 h 9913"/>
              <a:gd name="connsiteX50-2851" fmla="*/ 1516 w 9846"/>
              <a:gd name="connsiteY50-2852" fmla="*/ 9361 h 9913"/>
              <a:gd name="connsiteX51-2853" fmla="*/ 1650 w 9846"/>
              <a:gd name="connsiteY51-2854" fmla="*/ 9395 h 9913"/>
              <a:gd name="connsiteX52-2855" fmla="*/ 1780 w 9846"/>
              <a:gd name="connsiteY52-2856" fmla="*/ 9416 h 9913"/>
              <a:gd name="connsiteX53-2857" fmla="*/ 1842 w 9846"/>
              <a:gd name="connsiteY53-2858" fmla="*/ 9417 h 9913"/>
              <a:gd name="connsiteX54-2859" fmla="*/ 1915 w 9846"/>
              <a:gd name="connsiteY54-2860" fmla="*/ 9416 h 9913"/>
              <a:gd name="connsiteX55-2861" fmla="*/ 2059 w 9846"/>
              <a:gd name="connsiteY55-2862" fmla="*/ 9394 h 9913"/>
              <a:gd name="connsiteX56-2863" fmla="*/ 2193 w 9846"/>
              <a:gd name="connsiteY56-2864" fmla="*/ 9345 h 9913"/>
              <a:gd name="connsiteX57-2865" fmla="*/ 2323 w 9846"/>
              <a:gd name="connsiteY57-2866" fmla="*/ 9271 h 9913"/>
              <a:gd name="connsiteX58-2867" fmla="*/ 2438 w 9846"/>
              <a:gd name="connsiteY58-2868" fmla="*/ 9173 h 9913"/>
              <a:gd name="connsiteX59-2869" fmla="*/ 2544 w 9846"/>
              <a:gd name="connsiteY59-2870" fmla="*/ 9047 h 9913"/>
              <a:gd name="connsiteX60-2871" fmla="*/ 2612 w 9846"/>
              <a:gd name="connsiteY60-2872" fmla="*/ 8939 h 9913"/>
              <a:gd name="connsiteX61-2873" fmla="*/ 2653 w 9846"/>
              <a:gd name="connsiteY61-2874" fmla="*/ 8857 h 9913"/>
              <a:gd name="connsiteX62-2875" fmla="*/ 2688 w 9846"/>
              <a:gd name="connsiteY62-2876" fmla="*/ 8770 h 9913"/>
              <a:gd name="connsiteX63-2877" fmla="*/ 2722 w 9846"/>
              <a:gd name="connsiteY63-2878" fmla="*/ 8677 h 9913"/>
              <a:gd name="connsiteX64-2879" fmla="*/ 2735 w 9846"/>
              <a:gd name="connsiteY64-2880" fmla="*/ 8626 h 9913"/>
              <a:gd name="connsiteX65-2881" fmla="*/ 2753 w 9846"/>
              <a:gd name="connsiteY65-2882" fmla="*/ 8548 h 9913"/>
              <a:gd name="connsiteX66-2883" fmla="*/ 2782 w 9846"/>
              <a:gd name="connsiteY66-2884" fmla="*/ 8392 h 9913"/>
              <a:gd name="connsiteX67-2885" fmla="*/ 2796 w 9846"/>
              <a:gd name="connsiteY67-2886" fmla="*/ 8247 h 9913"/>
              <a:gd name="connsiteX68-2887" fmla="*/ 2800 w 9846"/>
              <a:gd name="connsiteY68-2888" fmla="*/ 8105 h 9913"/>
              <a:gd name="connsiteX69-2889" fmla="*/ 2792 w 9846"/>
              <a:gd name="connsiteY69-2890" fmla="*/ 7970 h 9913"/>
              <a:gd name="connsiteX70-2891" fmla="*/ 2774 w 9846"/>
              <a:gd name="connsiteY70-2892" fmla="*/ 7838 h 9913"/>
              <a:gd name="connsiteX71-2893" fmla="*/ 2748 w 9846"/>
              <a:gd name="connsiteY71-2894" fmla="*/ 7707 h 9913"/>
              <a:gd name="connsiteX72-2895" fmla="*/ 2714 w 9846"/>
              <a:gd name="connsiteY72-2896" fmla="*/ 7582 h 9913"/>
              <a:gd name="connsiteX73-2897" fmla="*/ 2651 w 9846"/>
              <a:gd name="connsiteY73-2898" fmla="*/ 7398 h 9913"/>
              <a:gd name="connsiteX74-2899" fmla="*/ 2549 w 9846"/>
              <a:gd name="connsiteY74-2900" fmla="*/ 7156 h 9913"/>
              <a:gd name="connsiteX75-2901" fmla="*/ 2377 w 9846"/>
              <a:gd name="connsiteY75-2902" fmla="*/ 6797 h 9913"/>
              <a:gd name="connsiteX76-2903" fmla="*/ 2261 w 9846"/>
              <a:gd name="connsiteY76-2904" fmla="*/ 6547 h 9913"/>
              <a:gd name="connsiteX77-2905" fmla="*/ 2098 w 9846"/>
              <a:gd name="connsiteY77-2906" fmla="*/ 6208 h 9913"/>
              <a:gd name="connsiteX78-2907" fmla="*/ 1803 w 9846"/>
              <a:gd name="connsiteY78-2908" fmla="*/ 5590 h 9913"/>
              <a:gd name="connsiteX79-2909" fmla="*/ 1657 w 9846"/>
              <a:gd name="connsiteY79-2910" fmla="*/ 5255 h 9913"/>
              <a:gd name="connsiteX80-2911" fmla="*/ 1566 w 9846"/>
              <a:gd name="connsiteY80-2912" fmla="*/ 5026 h 9913"/>
              <a:gd name="connsiteX81-2913" fmla="*/ 1483 w 9846"/>
              <a:gd name="connsiteY81-2914" fmla="*/ 4794 h 9913"/>
              <a:gd name="connsiteX82-2915" fmla="*/ 1413 w 9846"/>
              <a:gd name="connsiteY82-2916" fmla="*/ 4561 h 9913"/>
              <a:gd name="connsiteX83-2917" fmla="*/ 1359 w 9846"/>
              <a:gd name="connsiteY83-2918" fmla="*/ 4325 h 9913"/>
              <a:gd name="connsiteX84-2919" fmla="*/ 1320 w 9846"/>
              <a:gd name="connsiteY84-2920" fmla="*/ 4094 h 9913"/>
              <a:gd name="connsiteX85-2921" fmla="*/ 1302 w 9846"/>
              <a:gd name="connsiteY85-2922" fmla="*/ 3866 h 9913"/>
              <a:gd name="connsiteX86-2923" fmla="*/ 1305 w 9846"/>
              <a:gd name="connsiteY86-2924" fmla="*/ 3698 h 9913"/>
              <a:gd name="connsiteX87-2925" fmla="*/ 1313 w 9846"/>
              <a:gd name="connsiteY87-2926" fmla="*/ 3590 h 9913"/>
              <a:gd name="connsiteX88-2927" fmla="*/ 1329 w 9846"/>
              <a:gd name="connsiteY88-2928" fmla="*/ 3481 h 9913"/>
              <a:gd name="connsiteX89-2929" fmla="*/ 1354 w 9846"/>
              <a:gd name="connsiteY89-2930" fmla="*/ 3376 h 9913"/>
              <a:gd name="connsiteX90-2931" fmla="*/ 1382 w 9846"/>
              <a:gd name="connsiteY90-2932" fmla="*/ 3273 h 9913"/>
              <a:gd name="connsiteX91-2933" fmla="*/ 1422 w 9846"/>
              <a:gd name="connsiteY91-2934" fmla="*/ 3172 h 9913"/>
              <a:gd name="connsiteX92-2935" fmla="*/ 1443 w 9846"/>
              <a:gd name="connsiteY92-2936" fmla="*/ 3125 h 9913"/>
              <a:gd name="connsiteX93-2937" fmla="*/ 1476 w 9846"/>
              <a:gd name="connsiteY93-2938" fmla="*/ 3054 h 9913"/>
              <a:gd name="connsiteX94-2939" fmla="*/ 1552 w 9846"/>
              <a:gd name="connsiteY94-2940" fmla="*/ 2937 h 9913"/>
              <a:gd name="connsiteX95-2941" fmla="*/ 1639 w 9846"/>
              <a:gd name="connsiteY95-2942" fmla="*/ 2834 h 9913"/>
              <a:gd name="connsiteX96-2943" fmla="*/ 1733 w 9846"/>
              <a:gd name="connsiteY96-2944" fmla="*/ 2749 h 9913"/>
              <a:gd name="connsiteX97-2945" fmla="*/ 1835 w 9846"/>
              <a:gd name="connsiteY97-2946" fmla="*/ 2678 h 9913"/>
              <a:gd name="connsiteX98-2947" fmla="*/ 1945 w 9846"/>
              <a:gd name="connsiteY98-2948" fmla="*/ 2621 h 9913"/>
              <a:gd name="connsiteX99-2949" fmla="*/ 2059 w 9846"/>
              <a:gd name="connsiteY99-2950" fmla="*/ 2581 h 9913"/>
              <a:gd name="connsiteX100-2951" fmla="*/ 2174 w 9846"/>
              <a:gd name="connsiteY100-2952" fmla="*/ 2553 h 9913"/>
              <a:gd name="connsiteX101-2953" fmla="*/ 2294 w 9846"/>
              <a:gd name="connsiteY101-2954" fmla="*/ 2537 h 9913"/>
              <a:gd name="connsiteX102-2955" fmla="*/ 2416 w 9846"/>
              <a:gd name="connsiteY102-2956" fmla="*/ 2532 h 9913"/>
              <a:gd name="connsiteX103-2957" fmla="*/ 2538 w 9846"/>
              <a:gd name="connsiteY103-2958" fmla="*/ 2538 h 9913"/>
              <a:gd name="connsiteX104-2959" fmla="*/ 2657 w 9846"/>
              <a:gd name="connsiteY104-2960" fmla="*/ 2555 h 9913"/>
              <a:gd name="connsiteX105-2961" fmla="*/ 2774 w 9846"/>
              <a:gd name="connsiteY105-2962" fmla="*/ 2581 h 9913"/>
              <a:gd name="connsiteX106-2963" fmla="*/ 2888 w 9846"/>
              <a:gd name="connsiteY106-2964" fmla="*/ 2615 h 9913"/>
              <a:gd name="connsiteX107-2965" fmla="*/ 2997 w 9846"/>
              <a:gd name="connsiteY107-2966" fmla="*/ 2657 h 9913"/>
              <a:gd name="connsiteX108-2967" fmla="*/ 3099 w 9846"/>
              <a:gd name="connsiteY108-2968" fmla="*/ 2708 h 9913"/>
              <a:gd name="connsiteX109-2969" fmla="*/ 3149 w 9846"/>
              <a:gd name="connsiteY109-2970" fmla="*/ 2736 h 9913"/>
              <a:gd name="connsiteX110-2971" fmla="*/ 3203 w 9846"/>
              <a:gd name="connsiteY110-2972" fmla="*/ 2769 h 9913"/>
              <a:gd name="connsiteX111-2973" fmla="*/ 3313 w 9846"/>
              <a:gd name="connsiteY111-2974" fmla="*/ 2844 h 9913"/>
              <a:gd name="connsiteX112-2975" fmla="*/ 3418 w 9846"/>
              <a:gd name="connsiteY112-2976" fmla="*/ 2928 h 9913"/>
              <a:gd name="connsiteX113-2977" fmla="*/ 3521 w 9846"/>
              <a:gd name="connsiteY113-2978" fmla="*/ 3018 h 9913"/>
              <a:gd name="connsiteX114-2979" fmla="*/ 3670 w 9846"/>
              <a:gd name="connsiteY114-2980" fmla="*/ 3168 h 9913"/>
              <a:gd name="connsiteX115-2981" fmla="*/ 3858 w 9846"/>
              <a:gd name="connsiteY115-2982" fmla="*/ 3392 h 9913"/>
              <a:gd name="connsiteX116-2983" fmla="*/ 4027 w 9846"/>
              <a:gd name="connsiteY116-2984" fmla="*/ 3639 h 9913"/>
              <a:gd name="connsiteX117-2985" fmla="*/ 4183 w 9846"/>
              <a:gd name="connsiteY117-2986" fmla="*/ 3907 h 9913"/>
              <a:gd name="connsiteX118-2987" fmla="*/ 4323 w 9846"/>
              <a:gd name="connsiteY118-2988" fmla="*/ 4190 h 9913"/>
              <a:gd name="connsiteX119-2989" fmla="*/ 4442 w 9846"/>
              <a:gd name="connsiteY119-2990" fmla="*/ 4486 h 9913"/>
              <a:gd name="connsiteX120-2991" fmla="*/ 4492 w 9846"/>
              <a:gd name="connsiteY120-2992" fmla="*/ 4641 h 9913"/>
              <a:gd name="connsiteX121-2993" fmla="*/ 4531 w 9846"/>
              <a:gd name="connsiteY121-2994" fmla="*/ 4754 h 9913"/>
              <a:gd name="connsiteX122-2995" fmla="*/ 4594 w 9846"/>
              <a:gd name="connsiteY122-2996" fmla="*/ 4988 h 9913"/>
              <a:gd name="connsiteX123-2997" fmla="*/ 4646 w 9846"/>
              <a:gd name="connsiteY123-2998" fmla="*/ 5224 h 9913"/>
              <a:gd name="connsiteX124-2999" fmla="*/ 4690 w 9846"/>
              <a:gd name="connsiteY124-3000" fmla="*/ 5462 h 9913"/>
              <a:gd name="connsiteX125-3001" fmla="*/ 4747 w 9846"/>
              <a:gd name="connsiteY125-3002" fmla="*/ 5825 h 9913"/>
              <a:gd name="connsiteX126-3003" fmla="*/ 4818 w 9846"/>
              <a:gd name="connsiteY126-3004" fmla="*/ 6308 h 9913"/>
              <a:gd name="connsiteX127-3005" fmla="*/ 4875 w 9846"/>
              <a:gd name="connsiteY127-3006" fmla="*/ 6666 h 9913"/>
              <a:gd name="connsiteX128-3007" fmla="*/ 4919 w 9846"/>
              <a:gd name="connsiteY128-3008" fmla="*/ 6902 h 9913"/>
              <a:gd name="connsiteX129-3009" fmla="*/ 4972 w 9846"/>
              <a:gd name="connsiteY129-3010" fmla="*/ 7132 h 9913"/>
              <a:gd name="connsiteX130-3011" fmla="*/ 5034 w 9846"/>
              <a:gd name="connsiteY130-3012" fmla="*/ 7359 h 9913"/>
              <a:gd name="connsiteX131-3013" fmla="*/ 5108 w 9846"/>
              <a:gd name="connsiteY131-3014" fmla="*/ 7581 h 9913"/>
              <a:gd name="connsiteX132-3015" fmla="*/ 5196 w 9846"/>
              <a:gd name="connsiteY132-3016" fmla="*/ 7793 h 9913"/>
              <a:gd name="connsiteX133-3017" fmla="*/ 5303 w 9846"/>
              <a:gd name="connsiteY133-3018" fmla="*/ 7999 h 9913"/>
              <a:gd name="connsiteX134-3019" fmla="*/ 5426 w 9846"/>
              <a:gd name="connsiteY134-3020" fmla="*/ 8194 h 9913"/>
              <a:gd name="connsiteX135-3021" fmla="*/ 5496 w 9846"/>
              <a:gd name="connsiteY135-3022" fmla="*/ 8288 h 9913"/>
              <a:gd name="connsiteX136-3023" fmla="*/ 5527 w 9846"/>
              <a:gd name="connsiteY136-3024" fmla="*/ 8327 h 9913"/>
              <a:gd name="connsiteX137-3025" fmla="*/ 5593 w 9846"/>
              <a:gd name="connsiteY137-3026" fmla="*/ 8397 h 9913"/>
              <a:gd name="connsiteX138-3027" fmla="*/ 5658 w 9846"/>
              <a:gd name="connsiteY138-3028" fmla="*/ 8458 h 9913"/>
              <a:gd name="connsiteX139-3029" fmla="*/ 5725 w 9846"/>
              <a:gd name="connsiteY139-3030" fmla="*/ 8511 h 9913"/>
              <a:gd name="connsiteX140-3031" fmla="*/ 5791 w 9846"/>
              <a:gd name="connsiteY140-3032" fmla="*/ 8551 h 9913"/>
              <a:gd name="connsiteX141-3033" fmla="*/ 5860 w 9846"/>
              <a:gd name="connsiteY141-3034" fmla="*/ 8581 h 9913"/>
              <a:gd name="connsiteX142-3035" fmla="*/ 5928 w 9846"/>
              <a:gd name="connsiteY142-3036" fmla="*/ 8603 h 9913"/>
              <a:gd name="connsiteX143-3037" fmla="*/ 5998 w 9846"/>
              <a:gd name="connsiteY143-3038" fmla="*/ 8615 h 9913"/>
              <a:gd name="connsiteX144-3039" fmla="*/ 6067 w 9846"/>
              <a:gd name="connsiteY144-3040" fmla="*/ 8615 h 9913"/>
              <a:gd name="connsiteX145-3041" fmla="*/ 6136 w 9846"/>
              <a:gd name="connsiteY145-3042" fmla="*/ 8607 h 9913"/>
              <a:gd name="connsiteX146-3043" fmla="*/ 6205 w 9846"/>
              <a:gd name="connsiteY146-3044" fmla="*/ 8587 h 9913"/>
              <a:gd name="connsiteX147-3045" fmla="*/ 6274 w 9846"/>
              <a:gd name="connsiteY147-3046" fmla="*/ 8559 h 9913"/>
              <a:gd name="connsiteX148-3047" fmla="*/ 6343 w 9846"/>
              <a:gd name="connsiteY148-3048" fmla="*/ 8522 h 9913"/>
              <a:gd name="connsiteX149-3049" fmla="*/ 6410 w 9846"/>
              <a:gd name="connsiteY149-3050" fmla="*/ 8472 h 9913"/>
              <a:gd name="connsiteX150-3051" fmla="*/ 6477 w 9846"/>
              <a:gd name="connsiteY150-3052" fmla="*/ 8414 h 9913"/>
              <a:gd name="connsiteX151-3053" fmla="*/ 6543 w 9846"/>
              <a:gd name="connsiteY151-3054" fmla="*/ 8345 h 9913"/>
              <a:gd name="connsiteX152-3055" fmla="*/ 6576 w 9846"/>
              <a:gd name="connsiteY152-3056" fmla="*/ 8307 h 9913"/>
              <a:gd name="connsiteX153-3057" fmla="*/ 6605 w 9846"/>
              <a:gd name="connsiteY153-3058" fmla="*/ 8271 h 9913"/>
              <a:gd name="connsiteX154-3059" fmla="*/ 6658 w 9846"/>
              <a:gd name="connsiteY154-3060" fmla="*/ 8197 h 9913"/>
              <a:gd name="connsiteX155-3061" fmla="*/ 6701 w 9846"/>
              <a:gd name="connsiteY155-3062" fmla="*/ 8117 h 9913"/>
              <a:gd name="connsiteX156-3063" fmla="*/ 6740 w 9846"/>
              <a:gd name="connsiteY156-3064" fmla="*/ 8033 h 9913"/>
              <a:gd name="connsiteX157-3065" fmla="*/ 6786 w 9846"/>
              <a:gd name="connsiteY157-3066" fmla="*/ 7906 h 9913"/>
              <a:gd name="connsiteX158-3067" fmla="*/ 6832 w 9846"/>
              <a:gd name="connsiteY158-3068" fmla="*/ 7724 h 9913"/>
              <a:gd name="connsiteX159-3069" fmla="*/ 6862 w 9846"/>
              <a:gd name="connsiteY159-3070" fmla="*/ 7536 h 9913"/>
              <a:gd name="connsiteX160-3071" fmla="*/ 6880 w 9846"/>
              <a:gd name="connsiteY160-3072" fmla="*/ 7340 h 9913"/>
              <a:gd name="connsiteX161-3073" fmla="*/ 6896 w 9846"/>
              <a:gd name="connsiteY161-3074" fmla="*/ 7041 h 9913"/>
              <a:gd name="connsiteX162-3075" fmla="*/ 6904 w 9846"/>
              <a:gd name="connsiteY162-3076" fmla="*/ 6842 h 9913"/>
              <a:gd name="connsiteX163-3077" fmla="*/ 6916 w 9846"/>
              <a:gd name="connsiteY163-3078" fmla="*/ 6573 h 9913"/>
              <a:gd name="connsiteX164-3079" fmla="*/ 6930 w 9846"/>
              <a:gd name="connsiteY164-3080" fmla="*/ 6032 h 9913"/>
              <a:gd name="connsiteX165-3081" fmla="*/ 6930 w 9846"/>
              <a:gd name="connsiteY165-3082" fmla="*/ 5490 h 9913"/>
              <a:gd name="connsiteX166-3083" fmla="*/ 6919 w 9846"/>
              <a:gd name="connsiteY166-3084" fmla="*/ 4951 h 9913"/>
              <a:gd name="connsiteX167-3085" fmla="*/ 6910 w 9846"/>
              <a:gd name="connsiteY167-3086" fmla="*/ 4680 h 9913"/>
              <a:gd name="connsiteX168-3087" fmla="*/ 6907 w 9846"/>
              <a:gd name="connsiteY168-3088" fmla="*/ 4617 h 9913"/>
              <a:gd name="connsiteX169-3089" fmla="*/ 6895 w 9846"/>
              <a:gd name="connsiteY169-3090" fmla="*/ 4486 h 9913"/>
              <a:gd name="connsiteX170-3091" fmla="*/ 6876 w 9846"/>
              <a:gd name="connsiteY170-3092" fmla="*/ 4361 h 9913"/>
              <a:gd name="connsiteX171-3093" fmla="*/ 6847 w 9846"/>
              <a:gd name="connsiteY171-3094" fmla="*/ 4239 h 9913"/>
              <a:gd name="connsiteX172-3095" fmla="*/ 6817 w 9846"/>
              <a:gd name="connsiteY172-3096" fmla="*/ 4120 h 9913"/>
              <a:gd name="connsiteX173-3097" fmla="*/ 6777 w 9846"/>
              <a:gd name="connsiteY173-3098" fmla="*/ 4006 h 9913"/>
              <a:gd name="connsiteX174-3099" fmla="*/ 6731 w 9846"/>
              <a:gd name="connsiteY174-3100" fmla="*/ 3896 h 9913"/>
              <a:gd name="connsiteX175-3101" fmla="*/ 6680 w 9846"/>
              <a:gd name="connsiteY175-3102" fmla="*/ 3793 h 9913"/>
              <a:gd name="connsiteX176-3103" fmla="*/ 6621 w 9846"/>
              <a:gd name="connsiteY176-3104" fmla="*/ 3698 h 9913"/>
              <a:gd name="connsiteX177-3105" fmla="*/ 6558 w 9846"/>
              <a:gd name="connsiteY177-3106" fmla="*/ 3610 h 9913"/>
              <a:gd name="connsiteX178-3107" fmla="*/ 6489 w 9846"/>
              <a:gd name="connsiteY178-3108" fmla="*/ 3532 h 9913"/>
              <a:gd name="connsiteX179-3109" fmla="*/ 6414 w 9846"/>
              <a:gd name="connsiteY179-3110" fmla="*/ 3462 h 9913"/>
              <a:gd name="connsiteX180-3111" fmla="*/ 6336 w 9846"/>
              <a:gd name="connsiteY180-3112" fmla="*/ 3404 h 9913"/>
              <a:gd name="connsiteX181-3113" fmla="*/ 6252 w 9846"/>
              <a:gd name="connsiteY181-3114" fmla="*/ 3353 h 9913"/>
              <a:gd name="connsiteX182-3115" fmla="*/ 6163 w 9846"/>
              <a:gd name="connsiteY182-3116" fmla="*/ 3318 h 9913"/>
              <a:gd name="connsiteX183-3117" fmla="*/ 6068 w 9846"/>
              <a:gd name="connsiteY183-3118" fmla="*/ 3295 h 9913"/>
              <a:gd name="connsiteX184-3119" fmla="*/ 6019 w 9846"/>
              <a:gd name="connsiteY184-3120" fmla="*/ 3290 h 9913"/>
              <a:gd name="connsiteX185-3121" fmla="*/ 5994 w 9846"/>
              <a:gd name="connsiteY185-3122" fmla="*/ 3289 h 9913"/>
              <a:gd name="connsiteX186-3123" fmla="*/ 5943 w 9846"/>
              <a:gd name="connsiteY186-3124" fmla="*/ 3294 h 9913"/>
              <a:gd name="connsiteX187-3125" fmla="*/ 5892 w 9846"/>
              <a:gd name="connsiteY187-3126" fmla="*/ 3308 h 9913"/>
              <a:gd name="connsiteX188-3127" fmla="*/ 5844 w 9846"/>
              <a:gd name="connsiteY188-3128" fmla="*/ 3333 h 9913"/>
              <a:gd name="connsiteX189-3129" fmla="*/ 5798 w 9846"/>
              <a:gd name="connsiteY189-3130" fmla="*/ 3368 h 9913"/>
              <a:gd name="connsiteX190-3131" fmla="*/ 5758 w 9846"/>
              <a:gd name="connsiteY190-3132" fmla="*/ 3413 h 9913"/>
              <a:gd name="connsiteX191-3133" fmla="*/ 5726 w 9846"/>
              <a:gd name="connsiteY191-3134" fmla="*/ 3465 h 9913"/>
              <a:gd name="connsiteX192-3135" fmla="*/ 5702 w 9846"/>
              <a:gd name="connsiteY192-3136" fmla="*/ 3524 h 9913"/>
              <a:gd name="connsiteX193-3137" fmla="*/ 5693 w 9846"/>
              <a:gd name="connsiteY193-3138" fmla="*/ 3557 h 9913"/>
              <a:gd name="connsiteX194-3139" fmla="*/ 5689 w 9846"/>
              <a:gd name="connsiteY194-3140" fmla="*/ 3585 h 9913"/>
              <a:gd name="connsiteX195-3141" fmla="*/ 5683 w 9846"/>
              <a:gd name="connsiteY195-3142" fmla="*/ 3636 h 9913"/>
              <a:gd name="connsiteX196-3143" fmla="*/ 5688 w 9846"/>
              <a:gd name="connsiteY196-3144" fmla="*/ 3716 h 9913"/>
              <a:gd name="connsiteX197-3145" fmla="*/ 5709 w 9846"/>
              <a:gd name="connsiteY197-3146" fmla="*/ 3822 h 9913"/>
              <a:gd name="connsiteX198-3147" fmla="*/ 5748 w 9846"/>
              <a:gd name="connsiteY198-3148" fmla="*/ 3916 h 9913"/>
              <a:gd name="connsiteX199-3149" fmla="*/ 5773 w 9846"/>
              <a:gd name="connsiteY199-3150" fmla="*/ 3958 h 9913"/>
              <a:gd name="connsiteX200-3151" fmla="*/ 5820 w 9846"/>
              <a:gd name="connsiteY200-3152" fmla="*/ 4030 h 9913"/>
              <a:gd name="connsiteX201-3153" fmla="*/ 5917 w 9846"/>
              <a:gd name="connsiteY201-3154" fmla="*/ 4150 h 9913"/>
              <a:gd name="connsiteX202-3155" fmla="*/ 6016 w 9846"/>
              <a:gd name="connsiteY202-3156" fmla="*/ 4248 h 9913"/>
              <a:gd name="connsiteX203-3157" fmla="*/ 6119 w 9846"/>
              <a:gd name="connsiteY203-3158" fmla="*/ 4325 h 9913"/>
              <a:gd name="connsiteX204-3159" fmla="*/ 6221 w 9846"/>
              <a:gd name="connsiteY204-3160" fmla="*/ 4377 h 9913"/>
              <a:gd name="connsiteX205-3161" fmla="*/ 6326 w 9846"/>
              <a:gd name="connsiteY205-3162" fmla="*/ 4409 h 9913"/>
              <a:gd name="connsiteX206-3163" fmla="*/ 6431 w 9846"/>
              <a:gd name="connsiteY206-3164" fmla="*/ 4422 h 9913"/>
              <a:gd name="connsiteX207-3165" fmla="*/ 6536 w 9846"/>
              <a:gd name="connsiteY207-3166" fmla="*/ 4412 h 9913"/>
              <a:gd name="connsiteX208-3167" fmla="*/ 6640 w 9846"/>
              <a:gd name="connsiteY208-3168" fmla="*/ 4387 h 9913"/>
              <a:gd name="connsiteX209-3169" fmla="*/ 6745 w 9846"/>
              <a:gd name="connsiteY209-3170" fmla="*/ 4343 h 9913"/>
              <a:gd name="connsiteX210-3171" fmla="*/ 6846 w 9846"/>
              <a:gd name="connsiteY210-3172" fmla="*/ 4286 h 9913"/>
              <a:gd name="connsiteX211-3173" fmla="*/ 6946 w 9846"/>
              <a:gd name="connsiteY211-3174" fmla="*/ 4210 h 9913"/>
              <a:gd name="connsiteX212-3175" fmla="*/ 7042 w 9846"/>
              <a:gd name="connsiteY212-3176" fmla="*/ 4121 h 9913"/>
              <a:gd name="connsiteX213-3177" fmla="*/ 7136 w 9846"/>
              <a:gd name="connsiteY213-3178" fmla="*/ 4019 h 9913"/>
              <a:gd name="connsiteX214-3179" fmla="*/ 7226 w 9846"/>
              <a:gd name="connsiteY214-3180" fmla="*/ 3905 h 9913"/>
              <a:gd name="connsiteX215-3181" fmla="*/ 7309 w 9846"/>
              <a:gd name="connsiteY215-3182" fmla="*/ 3778 h 9913"/>
              <a:gd name="connsiteX216-3183" fmla="*/ 7350 w 9846"/>
              <a:gd name="connsiteY216-3184" fmla="*/ 3710 h 9913"/>
              <a:gd name="connsiteX217-3185" fmla="*/ 7421 w 9846"/>
              <a:gd name="connsiteY217-3186" fmla="*/ 3586 h 9913"/>
              <a:gd name="connsiteX218-3187" fmla="*/ 7551 w 9846"/>
              <a:gd name="connsiteY218-3188" fmla="*/ 3320 h 9913"/>
              <a:gd name="connsiteX219-3189" fmla="*/ 7662 w 9846"/>
              <a:gd name="connsiteY219-3190" fmla="*/ 3036 h 9913"/>
              <a:gd name="connsiteX220-3191" fmla="*/ 7731 w 9846"/>
              <a:gd name="connsiteY220-3192" fmla="*/ 2816 h 9913"/>
              <a:gd name="connsiteX221-3193" fmla="*/ 7772 w 9846"/>
              <a:gd name="connsiteY221-3194" fmla="*/ 2666 h 9913"/>
              <a:gd name="connsiteX222-3195" fmla="*/ 7804 w 9846"/>
              <a:gd name="connsiteY222-3196" fmla="*/ 2513 h 9913"/>
              <a:gd name="connsiteX223-3197" fmla="*/ 7834 w 9846"/>
              <a:gd name="connsiteY223-3198" fmla="*/ 2355 h 9913"/>
              <a:gd name="connsiteX224-3199" fmla="*/ 7854 w 9846"/>
              <a:gd name="connsiteY224-3200" fmla="*/ 2200 h 9913"/>
              <a:gd name="connsiteX225-3201" fmla="*/ 7867 w 9846"/>
              <a:gd name="connsiteY225-3202" fmla="*/ 2041 h 9913"/>
              <a:gd name="connsiteX226-3203" fmla="*/ 7875 w 9846"/>
              <a:gd name="connsiteY226-3204" fmla="*/ 1881 h 9913"/>
              <a:gd name="connsiteX227-3205" fmla="*/ 7873 w 9846"/>
              <a:gd name="connsiteY227-3206" fmla="*/ 1722 h 9913"/>
              <a:gd name="connsiteX228-3207" fmla="*/ 7865 w 9846"/>
              <a:gd name="connsiteY228-3208" fmla="*/ 1561 h 9913"/>
              <a:gd name="connsiteX229-3209" fmla="*/ 7851 w 9846"/>
              <a:gd name="connsiteY229-3210" fmla="*/ 1402 h 9913"/>
              <a:gd name="connsiteX230-3211" fmla="*/ 7840 w 9846"/>
              <a:gd name="connsiteY230-3212" fmla="*/ 1322 h 9913"/>
              <a:gd name="connsiteX231-3213" fmla="*/ 7820 w 9846"/>
              <a:gd name="connsiteY231-3214" fmla="*/ 1213 h 9913"/>
              <a:gd name="connsiteX232-3215" fmla="*/ 7796 w 9846"/>
              <a:gd name="connsiteY232-3216" fmla="*/ 1035 h 9913"/>
              <a:gd name="connsiteX233-3217" fmla="*/ 7787 w 9846"/>
              <a:gd name="connsiteY233-3218" fmla="*/ 913 h 9913"/>
              <a:gd name="connsiteX234-3219" fmla="*/ 7789 w 9846"/>
              <a:gd name="connsiteY234-3220" fmla="*/ 796 h 9913"/>
              <a:gd name="connsiteX235-3221" fmla="*/ 7807 w 9846"/>
              <a:gd name="connsiteY235-3222" fmla="*/ 685 h 9913"/>
              <a:gd name="connsiteX236-3223" fmla="*/ 7837 w 9846"/>
              <a:gd name="connsiteY236-3224" fmla="*/ 612 h 9913"/>
              <a:gd name="connsiteX237-3225" fmla="*/ 7860 w 9846"/>
              <a:gd name="connsiteY237-3226" fmla="*/ 565 h 9913"/>
              <a:gd name="connsiteX238-3227" fmla="*/ 7894 w 9846"/>
              <a:gd name="connsiteY238-3228" fmla="*/ 526 h 9913"/>
              <a:gd name="connsiteX239-3229" fmla="*/ 7930 w 9846"/>
              <a:gd name="connsiteY239-3230" fmla="*/ 491 h 9913"/>
              <a:gd name="connsiteX240-3231" fmla="*/ 7950 w 9846"/>
              <a:gd name="connsiteY240-3232" fmla="*/ 477 h 9913"/>
              <a:gd name="connsiteX241-3233" fmla="*/ 7987 w 9846"/>
              <a:gd name="connsiteY241-3234" fmla="*/ 457 h 9913"/>
              <a:gd name="connsiteX242-3235" fmla="*/ 8056 w 9846"/>
              <a:gd name="connsiteY242-3236" fmla="*/ 443 h 9913"/>
              <a:gd name="connsiteX243-3237" fmla="*/ 8124 w 9846"/>
              <a:gd name="connsiteY243-3238" fmla="*/ 452 h 9913"/>
              <a:gd name="connsiteX244-3239" fmla="*/ 8194 w 9846"/>
              <a:gd name="connsiteY244-3240" fmla="*/ 484 h 9913"/>
              <a:gd name="connsiteX245-3241" fmla="*/ 8261 w 9846"/>
              <a:gd name="connsiteY245-3242" fmla="*/ 531 h 9913"/>
              <a:gd name="connsiteX246-3243" fmla="*/ 8322 w 9846"/>
              <a:gd name="connsiteY246-3244" fmla="*/ 593 h 9913"/>
              <a:gd name="connsiteX247-3245" fmla="*/ 8378 w 9846"/>
              <a:gd name="connsiteY247-3246" fmla="*/ 663 h 9913"/>
              <a:gd name="connsiteX248-3247" fmla="*/ 8424 w 9846"/>
              <a:gd name="connsiteY248-3248" fmla="*/ 734 h 9913"/>
              <a:gd name="connsiteX249-3249" fmla="*/ 8445 w 9846"/>
              <a:gd name="connsiteY249-3250" fmla="*/ 770 h 9913"/>
              <a:gd name="connsiteX250-3251" fmla="*/ 8529 w 9846"/>
              <a:gd name="connsiteY250-3252" fmla="*/ 945 h 9913"/>
              <a:gd name="connsiteX251-3253" fmla="*/ 8671 w 9846"/>
              <a:gd name="connsiteY251-3254" fmla="*/ 1231 h 9913"/>
              <a:gd name="connsiteX252-3255" fmla="*/ 8745 w 9846"/>
              <a:gd name="connsiteY252-3256" fmla="*/ 1358 h 9913"/>
              <a:gd name="connsiteX253-3257" fmla="*/ 8800 w 9846"/>
              <a:gd name="connsiteY253-3258" fmla="*/ 1432 h 9913"/>
              <a:gd name="connsiteX254-3259" fmla="*/ 8856 w 9846"/>
              <a:gd name="connsiteY254-3260" fmla="*/ 1498 h 9913"/>
              <a:gd name="connsiteX255-3261" fmla="*/ 8912 w 9846"/>
              <a:gd name="connsiteY255-3262" fmla="*/ 1546 h 9913"/>
              <a:gd name="connsiteX256-3263" fmla="*/ 8974 w 9846"/>
              <a:gd name="connsiteY256-3264" fmla="*/ 1578 h 9913"/>
              <a:gd name="connsiteX257-3265" fmla="*/ 9037 w 9846"/>
              <a:gd name="connsiteY257-3266" fmla="*/ 1591 h 9913"/>
              <a:gd name="connsiteX258-3267" fmla="*/ 9103 w 9846"/>
              <a:gd name="connsiteY258-3268" fmla="*/ 1583 h 9913"/>
              <a:gd name="connsiteX259-3269" fmla="*/ 9174 w 9846"/>
              <a:gd name="connsiteY259-3270" fmla="*/ 1551 h 9913"/>
              <a:gd name="connsiteX260-3271" fmla="*/ 9247 w 9846"/>
              <a:gd name="connsiteY260-3272" fmla="*/ 1491 h 9913"/>
              <a:gd name="connsiteX261-3273" fmla="*/ 9324 w 9846"/>
              <a:gd name="connsiteY261-3274" fmla="*/ 1400 h 9913"/>
              <a:gd name="connsiteX262-3275" fmla="*/ 9364 w 9846"/>
              <a:gd name="connsiteY262-3276" fmla="*/ 1342 h 9913"/>
              <a:gd name="connsiteX263-3277" fmla="*/ 9403 w 9846"/>
              <a:gd name="connsiteY263-3278" fmla="*/ 1278 h 9913"/>
              <a:gd name="connsiteX264-3279" fmla="*/ 9471 w 9846"/>
              <a:gd name="connsiteY264-3280" fmla="*/ 1139 h 9913"/>
              <a:gd name="connsiteX265-3281" fmla="*/ 9527 w 9846"/>
              <a:gd name="connsiteY265-3282" fmla="*/ 986 h 9913"/>
              <a:gd name="connsiteX266-3283" fmla="*/ 9575 w 9846"/>
              <a:gd name="connsiteY266-3284" fmla="*/ 829 h 9913"/>
              <a:gd name="connsiteX267-3285" fmla="*/ 9596 w 9846"/>
              <a:gd name="connsiteY267-3286" fmla="*/ 749 h 9913"/>
              <a:gd name="connsiteX268-3287" fmla="*/ 9647 w 9846"/>
              <a:gd name="connsiteY268-3288" fmla="*/ 559 h 9913"/>
              <a:gd name="connsiteX269-3289" fmla="*/ 9733 w 9846"/>
              <a:gd name="connsiteY269-3290" fmla="*/ 267 h 9913"/>
              <a:gd name="connsiteX270-3291" fmla="*/ 9803 w 9846"/>
              <a:gd name="connsiteY270-3292" fmla="*/ 84 h 9913"/>
              <a:gd name="connsiteX271-3293" fmla="*/ 9846 w 9846"/>
              <a:gd name="connsiteY271-3294" fmla="*/ 0 h 9913"/>
              <a:gd name="connsiteX0-3295" fmla="*/ 28 w 9876"/>
              <a:gd name="connsiteY0-3296" fmla="*/ 9898 h 9898"/>
              <a:gd name="connsiteX1-3297" fmla="*/ 175 w 9876"/>
              <a:gd name="connsiteY1-3298" fmla="*/ 9782 h 9898"/>
              <a:gd name="connsiteX2-3299" fmla="*/ 313 w 9876"/>
              <a:gd name="connsiteY2-3300" fmla="*/ 9654 h 9898"/>
              <a:gd name="connsiteX3-3301" fmla="*/ 443 w 9876"/>
              <a:gd name="connsiteY3-3302" fmla="*/ 9510 h 9898"/>
              <a:gd name="connsiteX4-3303" fmla="*/ 562 w 9876"/>
              <a:gd name="connsiteY4-3304" fmla="*/ 9352 h 9898"/>
              <a:gd name="connsiteX5-3305" fmla="*/ 667 w 9876"/>
              <a:gd name="connsiteY5-3306" fmla="*/ 9183 h 9898"/>
              <a:gd name="connsiteX6-3307" fmla="*/ 759 w 9876"/>
              <a:gd name="connsiteY6-3308" fmla="*/ 8996 h 9898"/>
              <a:gd name="connsiteX7-3309" fmla="*/ 836 w 9876"/>
              <a:gd name="connsiteY7-3310" fmla="*/ 8800 h 9898"/>
              <a:gd name="connsiteX8-3311" fmla="*/ 894 w 9876"/>
              <a:gd name="connsiteY8-3312" fmla="*/ 8587 h 9898"/>
              <a:gd name="connsiteX9-3313" fmla="*/ 915 w 9876"/>
              <a:gd name="connsiteY9-3314" fmla="*/ 8475 h 9898"/>
              <a:gd name="connsiteX10-3315" fmla="*/ 930 w 9876"/>
              <a:gd name="connsiteY10-3316" fmla="*/ 8384 h 9898"/>
              <a:gd name="connsiteX11-3317" fmla="*/ 946 w 9876"/>
              <a:gd name="connsiteY11-3318" fmla="*/ 8199 h 9898"/>
              <a:gd name="connsiteX12-3319" fmla="*/ 949 w 9876"/>
              <a:gd name="connsiteY12-3320" fmla="*/ 8018 h 9898"/>
              <a:gd name="connsiteX13-3321" fmla="*/ 932 w 9876"/>
              <a:gd name="connsiteY13-3322" fmla="*/ 7835 h 9898"/>
              <a:gd name="connsiteX14-3323" fmla="*/ 901 w 9876"/>
              <a:gd name="connsiteY14-3324" fmla="*/ 7659 h 9898"/>
              <a:gd name="connsiteX15-3325" fmla="*/ 850 w 9876"/>
              <a:gd name="connsiteY15-3326" fmla="*/ 7489 h 9898"/>
              <a:gd name="connsiteX16-3327" fmla="*/ 785 w 9876"/>
              <a:gd name="connsiteY16-3328" fmla="*/ 7332 h 9898"/>
              <a:gd name="connsiteX17-3329" fmla="*/ 700 w 9876"/>
              <a:gd name="connsiteY17-3330" fmla="*/ 7183 h 9898"/>
              <a:gd name="connsiteX18-3331" fmla="*/ 649 w 9876"/>
              <a:gd name="connsiteY18-3332" fmla="*/ 7114 h 9898"/>
              <a:gd name="connsiteX19-3333" fmla="*/ 617 w 9876"/>
              <a:gd name="connsiteY19-3334" fmla="*/ 7074 h 9898"/>
              <a:gd name="connsiteX20-3335" fmla="*/ 550 w 9876"/>
              <a:gd name="connsiteY20-3336" fmla="*/ 7011 h 9898"/>
              <a:gd name="connsiteX21-3337" fmla="*/ 486 w 9876"/>
              <a:gd name="connsiteY21-3338" fmla="*/ 6965 h 9898"/>
              <a:gd name="connsiteX22-3339" fmla="*/ 422 w 9876"/>
              <a:gd name="connsiteY22-3340" fmla="*/ 6937 h 9898"/>
              <a:gd name="connsiteX23-3341" fmla="*/ 360 w 9876"/>
              <a:gd name="connsiteY23-3342" fmla="*/ 6926 h 9898"/>
              <a:gd name="connsiteX24-3343" fmla="*/ 300 w 9876"/>
              <a:gd name="connsiteY24-3344" fmla="*/ 6931 h 9898"/>
              <a:gd name="connsiteX25-3345" fmla="*/ 242 w 9876"/>
              <a:gd name="connsiteY25-3346" fmla="*/ 6950 h 9898"/>
              <a:gd name="connsiteX26-3347" fmla="*/ 189 w 9876"/>
              <a:gd name="connsiteY26-3348" fmla="*/ 6983 h 9898"/>
              <a:gd name="connsiteX27-3349" fmla="*/ 142 w 9876"/>
              <a:gd name="connsiteY27-3350" fmla="*/ 7029 h 9898"/>
              <a:gd name="connsiteX28-3351" fmla="*/ 100 w 9876"/>
              <a:gd name="connsiteY28-3352" fmla="*/ 7089 h 9898"/>
              <a:gd name="connsiteX29-3353" fmla="*/ 65 w 9876"/>
              <a:gd name="connsiteY29-3354" fmla="*/ 7160 h 9898"/>
              <a:gd name="connsiteX30-3355" fmla="*/ 35 w 9876"/>
              <a:gd name="connsiteY30-3356" fmla="*/ 7240 h 9898"/>
              <a:gd name="connsiteX31-3357" fmla="*/ 16 w 9876"/>
              <a:gd name="connsiteY31-3358" fmla="*/ 7332 h 9898"/>
              <a:gd name="connsiteX32-3359" fmla="*/ 3 w 9876"/>
              <a:gd name="connsiteY32-3360" fmla="*/ 7427 h 9898"/>
              <a:gd name="connsiteX33-3361" fmla="*/ 0 w 9876"/>
              <a:gd name="connsiteY33-3362" fmla="*/ 7533 h 9898"/>
              <a:gd name="connsiteX34-3363" fmla="*/ 7 w 9876"/>
              <a:gd name="connsiteY34-3364" fmla="*/ 7643 h 9898"/>
              <a:gd name="connsiteX35-3365" fmla="*/ 14 w 9876"/>
              <a:gd name="connsiteY35-3366" fmla="*/ 7700 h 9898"/>
              <a:gd name="connsiteX36-3367" fmla="*/ 29 w 9876"/>
              <a:gd name="connsiteY36-3368" fmla="*/ 7798 h 9898"/>
              <a:gd name="connsiteX37-3369" fmla="*/ 75 w 9876"/>
              <a:gd name="connsiteY37-3370" fmla="*/ 7983 h 9898"/>
              <a:gd name="connsiteX38-3371" fmla="*/ 136 w 9876"/>
              <a:gd name="connsiteY38-3372" fmla="*/ 8162 h 9898"/>
              <a:gd name="connsiteX39-3373" fmla="*/ 211 w 9876"/>
              <a:gd name="connsiteY39-3374" fmla="*/ 8334 h 9898"/>
              <a:gd name="connsiteX40-3375" fmla="*/ 300 w 9876"/>
              <a:gd name="connsiteY40-3376" fmla="*/ 8494 h 9898"/>
              <a:gd name="connsiteX41-3377" fmla="*/ 396 w 9876"/>
              <a:gd name="connsiteY41-3378" fmla="*/ 8646 h 9898"/>
              <a:gd name="connsiteX42-3379" fmla="*/ 504 w 9876"/>
              <a:gd name="connsiteY42-3380" fmla="*/ 8788 h 9898"/>
              <a:gd name="connsiteX43-3381" fmla="*/ 622 w 9876"/>
              <a:gd name="connsiteY43-3382" fmla="*/ 8920 h 9898"/>
              <a:gd name="connsiteX44-3383" fmla="*/ 745 w 9876"/>
              <a:gd name="connsiteY44-3384" fmla="*/ 9042 h 9898"/>
              <a:gd name="connsiteX45-3385" fmla="*/ 875 w 9876"/>
              <a:gd name="connsiteY45-3386" fmla="*/ 9148 h 9898"/>
              <a:gd name="connsiteX46-3387" fmla="*/ 1006 w 9876"/>
              <a:gd name="connsiteY46-3388" fmla="*/ 9241 h 9898"/>
              <a:gd name="connsiteX47-3389" fmla="*/ 1143 w 9876"/>
              <a:gd name="connsiteY47-3390" fmla="*/ 9323 h 9898"/>
              <a:gd name="connsiteX48-3391" fmla="*/ 1278 w 9876"/>
              <a:gd name="connsiteY48-3392" fmla="*/ 9391 h 9898"/>
              <a:gd name="connsiteX49-3393" fmla="*/ 1416 w 9876"/>
              <a:gd name="connsiteY49-3394" fmla="*/ 9443 h 9898"/>
              <a:gd name="connsiteX50-3395" fmla="*/ 1552 w 9876"/>
              <a:gd name="connsiteY50-3396" fmla="*/ 9477 h 9898"/>
              <a:gd name="connsiteX51-3397" fmla="*/ 1684 w 9876"/>
              <a:gd name="connsiteY51-3398" fmla="*/ 9499 h 9898"/>
              <a:gd name="connsiteX52-3399" fmla="*/ 1747 w 9876"/>
              <a:gd name="connsiteY52-3400" fmla="*/ 9500 h 9898"/>
              <a:gd name="connsiteX53-3401" fmla="*/ 1821 w 9876"/>
              <a:gd name="connsiteY53-3402" fmla="*/ 9499 h 9898"/>
              <a:gd name="connsiteX54-3403" fmla="*/ 1967 w 9876"/>
              <a:gd name="connsiteY54-3404" fmla="*/ 9476 h 9898"/>
              <a:gd name="connsiteX55-3405" fmla="*/ 2103 w 9876"/>
              <a:gd name="connsiteY55-3406" fmla="*/ 9427 h 9898"/>
              <a:gd name="connsiteX56-3407" fmla="*/ 2235 w 9876"/>
              <a:gd name="connsiteY56-3408" fmla="*/ 9352 h 9898"/>
              <a:gd name="connsiteX57-3409" fmla="*/ 2352 w 9876"/>
              <a:gd name="connsiteY57-3410" fmla="*/ 9254 h 9898"/>
              <a:gd name="connsiteX58-3411" fmla="*/ 2460 w 9876"/>
              <a:gd name="connsiteY58-3412" fmla="*/ 9126 h 9898"/>
              <a:gd name="connsiteX59-3413" fmla="*/ 2529 w 9876"/>
              <a:gd name="connsiteY59-3414" fmla="*/ 9017 h 9898"/>
              <a:gd name="connsiteX60-3415" fmla="*/ 2570 w 9876"/>
              <a:gd name="connsiteY60-3416" fmla="*/ 8935 h 9898"/>
              <a:gd name="connsiteX61-3417" fmla="*/ 2606 w 9876"/>
              <a:gd name="connsiteY61-3418" fmla="*/ 8847 h 9898"/>
              <a:gd name="connsiteX62-3419" fmla="*/ 2641 w 9876"/>
              <a:gd name="connsiteY62-3420" fmla="*/ 8753 h 9898"/>
              <a:gd name="connsiteX63-3421" fmla="*/ 2654 w 9876"/>
              <a:gd name="connsiteY63-3422" fmla="*/ 8702 h 9898"/>
              <a:gd name="connsiteX64-3423" fmla="*/ 2672 w 9876"/>
              <a:gd name="connsiteY64-3424" fmla="*/ 8623 h 9898"/>
              <a:gd name="connsiteX65-3425" fmla="*/ 2702 w 9876"/>
              <a:gd name="connsiteY65-3426" fmla="*/ 8466 h 9898"/>
              <a:gd name="connsiteX66-3427" fmla="*/ 2716 w 9876"/>
              <a:gd name="connsiteY66-3428" fmla="*/ 8319 h 9898"/>
              <a:gd name="connsiteX67-3429" fmla="*/ 2720 w 9876"/>
              <a:gd name="connsiteY67-3430" fmla="*/ 8176 h 9898"/>
              <a:gd name="connsiteX68-3431" fmla="*/ 2712 w 9876"/>
              <a:gd name="connsiteY68-3432" fmla="*/ 8040 h 9898"/>
              <a:gd name="connsiteX69-3433" fmla="*/ 2693 w 9876"/>
              <a:gd name="connsiteY69-3434" fmla="*/ 7907 h 9898"/>
              <a:gd name="connsiteX70-3435" fmla="*/ 2667 w 9876"/>
              <a:gd name="connsiteY70-3436" fmla="*/ 7775 h 9898"/>
              <a:gd name="connsiteX71-3437" fmla="*/ 2632 w 9876"/>
              <a:gd name="connsiteY71-3438" fmla="*/ 7649 h 9898"/>
              <a:gd name="connsiteX72-3439" fmla="*/ 2568 w 9876"/>
              <a:gd name="connsiteY72-3440" fmla="*/ 7463 h 9898"/>
              <a:gd name="connsiteX73-3441" fmla="*/ 2465 w 9876"/>
              <a:gd name="connsiteY73-3442" fmla="*/ 7219 h 9898"/>
              <a:gd name="connsiteX74-3443" fmla="*/ 2290 w 9876"/>
              <a:gd name="connsiteY74-3444" fmla="*/ 6857 h 9898"/>
              <a:gd name="connsiteX75-3445" fmla="*/ 2172 w 9876"/>
              <a:gd name="connsiteY75-3446" fmla="*/ 6604 h 9898"/>
              <a:gd name="connsiteX76-3447" fmla="*/ 2007 w 9876"/>
              <a:gd name="connsiteY76-3448" fmla="*/ 6262 h 9898"/>
              <a:gd name="connsiteX77-3449" fmla="*/ 1707 w 9876"/>
              <a:gd name="connsiteY77-3450" fmla="*/ 5639 h 9898"/>
              <a:gd name="connsiteX78-3451" fmla="*/ 1559 w 9876"/>
              <a:gd name="connsiteY78-3452" fmla="*/ 5301 h 9898"/>
              <a:gd name="connsiteX79-3453" fmla="*/ 1466 w 9876"/>
              <a:gd name="connsiteY79-3454" fmla="*/ 5070 h 9898"/>
              <a:gd name="connsiteX80-3455" fmla="*/ 1382 w 9876"/>
              <a:gd name="connsiteY80-3456" fmla="*/ 4836 h 9898"/>
              <a:gd name="connsiteX81-3457" fmla="*/ 1311 w 9876"/>
              <a:gd name="connsiteY81-3458" fmla="*/ 4601 h 9898"/>
              <a:gd name="connsiteX82-3459" fmla="*/ 1256 w 9876"/>
              <a:gd name="connsiteY82-3460" fmla="*/ 4363 h 9898"/>
              <a:gd name="connsiteX83-3461" fmla="*/ 1217 w 9876"/>
              <a:gd name="connsiteY83-3462" fmla="*/ 4130 h 9898"/>
              <a:gd name="connsiteX84-3463" fmla="*/ 1198 w 9876"/>
              <a:gd name="connsiteY84-3464" fmla="*/ 3900 h 9898"/>
              <a:gd name="connsiteX85-3465" fmla="*/ 1201 w 9876"/>
              <a:gd name="connsiteY85-3466" fmla="*/ 3730 h 9898"/>
              <a:gd name="connsiteX86-3467" fmla="*/ 1210 w 9876"/>
              <a:gd name="connsiteY86-3468" fmla="*/ 3622 h 9898"/>
              <a:gd name="connsiteX87-3469" fmla="*/ 1226 w 9876"/>
              <a:gd name="connsiteY87-3470" fmla="*/ 3512 h 9898"/>
              <a:gd name="connsiteX88-3471" fmla="*/ 1251 w 9876"/>
              <a:gd name="connsiteY88-3472" fmla="*/ 3406 h 9898"/>
              <a:gd name="connsiteX89-3473" fmla="*/ 1280 w 9876"/>
              <a:gd name="connsiteY89-3474" fmla="*/ 3302 h 9898"/>
              <a:gd name="connsiteX90-3475" fmla="*/ 1320 w 9876"/>
              <a:gd name="connsiteY90-3476" fmla="*/ 3200 h 9898"/>
              <a:gd name="connsiteX91-3477" fmla="*/ 1342 w 9876"/>
              <a:gd name="connsiteY91-3478" fmla="*/ 3152 h 9898"/>
              <a:gd name="connsiteX92-3479" fmla="*/ 1375 w 9876"/>
              <a:gd name="connsiteY92-3480" fmla="*/ 3081 h 9898"/>
              <a:gd name="connsiteX93-3481" fmla="*/ 1452 w 9876"/>
              <a:gd name="connsiteY93-3482" fmla="*/ 2963 h 9898"/>
              <a:gd name="connsiteX94-3483" fmla="*/ 1541 w 9876"/>
              <a:gd name="connsiteY94-3484" fmla="*/ 2859 h 9898"/>
              <a:gd name="connsiteX95-3485" fmla="*/ 1636 w 9876"/>
              <a:gd name="connsiteY95-3486" fmla="*/ 2773 h 9898"/>
              <a:gd name="connsiteX96-3487" fmla="*/ 1740 w 9876"/>
              <a:gd name="connsiteY96-3488" fmla="*/ 2702 h 9898"/>
              <a:gd name="connsiteX97-3489" fmla="*/ 1851 w 9876"/>
              <a:gd name="connsiteY97-3490" fmla="*/ 2644 h 9898"/>
              <a:gd name="connsiteX98-3491" fmla="*/ 1967 w 9876"/>
              <a:gd name="connsiteY98-3492" fmla="*/ 2604 h 9898"/>
              <a:gd name="connsiteX99-3493" fmla="*/ 2084 w 9876"/>
              <a:gd name="connsiteY99-3494" fmla="*/ 2575 h 9898"/>
              <a:gd name="connsiteX100-3495" fmla="*/ 2206 w 9876"/>
              <a:gd name="connsiteY100-3496" fmla="*/ 2559 h 9898"/>
              <a:gd name="connsiteX101-3497" fmla="*/ 2330 w 9876"/>
              <a:gd name="connsiteY101-3498" fmla="*/ 2554 h 9898"/>
              <a:gd name="connsiteX102-3499" fmla="*/ 2454 w 9876"/>
              <a:gd name="connsiteY102-3500" fmla="*/ 2560 h 9898"/>
              <a:gd name="connsiteX103-3501" fmla="*/ 2575 w 9876"/>
              <a:gd name="connsiteY103-3502" fmla="*/ 2577 h 9898"/>
              <a:gd name="connsiteX104-3503" fmla="*/ 2693 w 9876"/>
              <a:gd name="connsiteY104-3504" fmla="*/ 2604 h 9898"/>
              <a:gd name="connsiteX105-3505" fmla="*/ 2809 w 9876"/>
              <a:gd name="connsiteY105-3506" fmla="*/ 2638 h 9898"/>
              <a:gd name="connsiteX106-3507" fmla="*/ 2920 w 9876"/>
              <a:gd name="connsiteY106-3508" fmla="*/ 2680 h 9898"/>
              <a:gd name="connsiteX107-3509" fmla="*/ 3023 w 9876"/>
              <a:gd name="connsiteY107-3510" fmla="*/ 2732 h 9898"/>
              <a:gd name="connsiteX108-3511" fmla="*/ 3074 w 9876"/>
              <a:gd name="connsiteY108-3512" fmla="*/ 2760 h 9898"/>
              <a:gd name="connsiteX109-3513" fmla="*/ 3129 w 9876"/>
              <a:gd name="connsiteY109-3514" fmla="*/ 2793 h 9898"/>
              <a:gd name="connsiteX110-3515" fmla="*/ 3241 w 9876"/>
              <a:gd name="connsiteY110-3516" fmla="*/ 2869 h 9898"/>
              <a:gd name="connsiteX111-3517" fmla="*/ 3347 w 9876"/>
              <a:gd name="connsiteY111-3518" fmla="*/ 2954 h 9898"/>
              <a:gd name="connsiteX112-3519" fmla="*/ 3452 w 9876"/>
              <a:gd name="connsiteY112-3520" fmla="*/ 3044 h 9898"/>
              <a:gd name="connsiteX113-3521" fmla="*/ 3603 w 9876"/>
              <a:gd name="connsiteY113-3522" fmla="*/ 3196 h 9898"/>
              <a:gd name="connsiteX114-3523" fmla="*/ 3794 w 9876"/>
              <a:gd name="connsiteY114-3524" fmla="*/ 3422 h 9898"/>
              <a:gd name="connsiteX115-3525" fmla="*/ 3966 w 9876"/>
              <a:gd name="connsiteY115-3526" fmla="*/ 3671 h 9898"/>
              <a:gd name="connsiteX116-3527" fmla="*/ 4124 w 9876"/>
              <a:gd name="connsiteY116-3528" fmla="*/ 3941 h 9898"/>
              <a:gd name="connsiteX117-3529" fmla="*/ 4267 w 9876"/>
              <a:gd name="connsiteY117-3530" fmla="*/ 4227 h 9898"/>
              <a:gd name="connsiteX118-3531" fmla="*/ 4387 w 9876"/>
              <a:gd name="connsiteY118-3532" fmla="*/ 4525 h 9898"/>
              <a:gd name="connsiteX119-3533" fmla="*/ 4438 w 9876"/>
              <a:gd name="connsiteY119-3534" fmla="*/ 4682 h 9898"/>
              <a:gd name="connsiteX120-3535" fmla="*/ 4478 w 9876"/>
              <a:gd name="connsiteY120-3536" fmla="*/ 4796 h 9898"/>
              <a:gd name="connsiteX121-3537" fmla="*/ 4542 w 9876"/>
              <a:gd name="connsiteY121-3538" fmla="*/ 5032 h 9898"/>
              <a:gd name="connsiteX122-3539" fmla="*/ 4595 w 9876"/>
              <a:gd name="connsiteY122-3540" fmla="*/ 5270 h 9898"/>
              <a:gd name="connsiteX123-3541" fmla="*/ 4639 w 9876"/>
              <a:gd name="connsiteY123-3542" fmla="*/ 5510 h 9898"/>
              <a:gd name="connsiteX124-3543" fmla="*/ 4697 w 9876"/>
              <a:gd name="connsiteY124-3544" fmla="*/ 5876 h 9898"/>
              <a:gd name="connsiteX125-3545" fmla="*/ 4769 w 9876"/>
              <a:gd name="connsiteY125-3546" fmla="*/ 6363 h 9898"/>
              <a:gd name="connsiteX126-3547" fmla="*/ 4827 w 9876"/>
              <a:gd name="connsiteY126-3548" fmla="*/ 6725 h 9898"/>
              <a:gd name="connsiteX127-3549" fmla="*/ 4872 w 9876"/>
              <a:gd name="connsiteY127-3550" fmla="*/ 6963 h 9898"/>
              <a:gd name="connsiteX128-3551" fmla="*/ 4926 w 9876"/>
              <a:gd name="connsiteY128-3552" fmla="*/ 7195 h 9898"/>
              <a:gd name="connsiteX129-3553" fmla="*/ 4989 w 9876"/>
              <a:gd name="connsiteY129-3554" fmla="*/ 7424 h 9898"/>
              <a:gd name="connsiteX130-3555" fmla="*/ 5064 w 9876"/>
              <a:gd name="connsiteY130-3556" fmla="*/ 7648 h 9898"/>
              <a:gd name="connsiteX131-3557" fmla="*/ 5153 w 9876"/>
              <a:gd name="connsiteY131-3558" fmla="*/ 7861 h 9898"/>
              <a:gd name="connsiteX132-3559" fmla="*/ 5262 w 9876"/>
              <a:gd name="connsiteY132-3560" fmla="*/ 8069 h 9898"/>
              <a:gd name="connsiteX133-3561" fmla="*/ 5387 w 9876"/>
              <a:gd name="connsiteY133-3562" fmla="*/ 8266 h 9898"/>
              <a:gd name="connsiteX134-3563" fmla="*/ 5458 w 9876"/>
              <a:gd name="connsiteY134-3564" fmla="*/ 8361 h 9898"/>
              <a:gd name="connsiteX135-3565" fmla="*/ 5489 w 9876"/>
              <a:gd name="connsiteY135-3566" fmla="*/ 8400 h 9898"/>
              <a:gd name="connsiteX136-3567" fmla="*/ 5556 w 9876"/>
              <a:gd name="connsiteY136-3568" fmla="*/ 8471 h 9898"/>
              <a:gd name="connsiteX137-3569" fmla="*/ 5622 w 9876"/>
              <a:gd name="connsiteY137-3570" fmla="*/ 8532 h 9898"/>
              <a:gd name="connsiteX138-3571" fmla="*/ 5691 w 9876"/>
              <a:gd name="connsiteY138-3572" fmla="*/ 8586 h 9898"/>
              <a:gd name="connsiteX139-3573" fmla="*/ 5758 w 9876"/>
              <a:gd name="connsiteY139-3574" fmla="*/ 8626 h 9898"/>
              <a:gd name="connsiteX140-3575" fmla="*/ 5828 w 9876"/>
              <a:gd name="connsiteY140-3576" fmla="*/ 8656 h 9898"/>
              <a:gd name="connsiteX141-3577" fmla="*/ 5897 w 9876"/>
              <a:gd name="connsiteY141-3578" fmla="*/ 8679 h 9898"/>
              <a:gd name="connsiteX142-3579" fmla="*/ 5968 w 9876"/>
              <a:gd name="connsiteY142-3580" fmla="*/ 8691 h 9898"/>
              <a:gd name="connsiteX143-3581" fmla="*/ 6038 w 9876"/>
              <a:gd name="connsiteY143-3582" fmla="*/ 8691 h 9898"/>
              <a:gd name="connsiteX144-3583" fmla="*/ 6108 w 9876"/>
              <a:gd name="connsiteY144-3584" fmla="*/ 8683 h 9898"/>
              <a:gd name="connsiteX145-3585" fmla="*/ 6178 w 9876"/>
              <a:gd name="connsiteY145-3586" fmla="*/ 8662 h 9898"/>
              <a:gd name="connsiteX146-3587" fmla="*/ 6248 w 9876"/>
              <a:gd name="connsiteY146-3588" fmla="*/ 8634 h 9898"/>
              <a:gd name="connsiteX147-3589" fmla="*/ 6318 w 9876"/>
              <a:gd name="connsiteY147-3590" fmla="*/ 8597 h 9898"/>
              <a:gd name="connsiteX148-3591" fmla="*/ 6386 w 9876"/>
              <a:gd name="connsiteY148-3592" fmla="*/ 8546 h 9898"/>
              <a:gd name="connsiteX149-3593" fmla="*/ 6454 w 9876"/>
              <a:gd name="connsiteY149-3594" fmla="*/ 8488 h 9898"/>
              <a:gd name="connsiteX150-3595" fmla="*/ 6521 w 9876"/>
              <a:gd name="connsiteY150-3596" fmla="*/ 8418 h 9898"/>
              <a:gd name="connsiteX151-3597" fmla="*/ 6555 w 9876"/>
              <a:gd name="connsiteY151-3598" fmla="*/ 8380 h 9898"/>
              <a:gd name="connsiteX152-3599" fmla="*/ 6584 w 9876"/>
              <a:gd name="connsiteY152-3600" fmla="*/ 8344 h 9898"/>
              <a:gd name="connsiteX153-3601" fmla="*/ 6638 w 9876"/>
              <a:gd name="connsiteY153-3602" fmla="*/ 8269 h 9898"/>
              <a:gd name="connsiteX154-3603" fmla="*/ 6682 w 9876"/>
              <a:gd name="connsiteY154-3604" fmla="*/ 8188 h 9898"/>
              <a:gd name="connsiteX155-3605" fmla="*/ 6721 w 9876"/>
              <a:gd name="connsiteY155-3606" fmla="*/ 8104 h 9898"/>
              <a:gd name="connsiteX156-3607" fmla="*/ 6768 w 9876"/>
              <a:gd name="connsiteY156-3608" fmla="*/ 7975 h 9898"/>
              <a:gd name="connsiteX157-3609" fmla="*/ 6815 w 9876"/>
              <a:gd name="connsiteY157-3610" fmla="*/ 7792 h 9898"/>
              <a:gd name="connsiteX158-3611" fmla="*/ 6845 w 9876"/>
              <a:gd name="connsiteY158-3612" fmla="*/ 7602 h 9898"/>
              <a:gd name="connsiteX159-3613" fmla="*/ 6864 w 9876"/>
              <a:gd name="connsiteY159-3614" fmla="*/ 7404 h 9898"/>
              <a:gd name="connsiteX160-3615" fmla="*/ 6880 w 9876"/>
              <a:gd name="connsiteY160-3616" fmla="*/ 7103 h 9898"/>
              <a:gd name="connsiteX161-3617" fmla="*/ 6888 w 9876"/>
              <a:gd name="connsiteY161-3618" fmla="*/ 6902 h 9898"/>
              <a:gd name="connsiteX162-3619" fmla="*/ 6900 w 9876"/>
              <a:gd name="connsiteY162-3620" fmla="*/ 6631 h 9898"/>
              <a:gd name="connsiteX163-3621" fmla="*/ 6914 w 9876"/>
              <a:gd name="connsiteY163-3622" fmla="*/ 6085 h 9898"/>
              <a:gd name="connsiteX164-3623" fmla="*/ 6914 w 9876"/>
              <a:gd name="connsiteY164-3624" fmla="*/ 5538 h 9898"/>
              <a:gd name="connsiteX165-3625" fmla="*/ 6903 w 9876"/>
              <a:gd name="connsiteY165-3626" fmla="*/ 4994 h 9898"/>
              <a:gd name="connsiteX166-3627" fmla="*/ 6894 w 9876"/>
              <a:gd name="connsiteY166-3628" fmla="*/ 4721 h 9898"/>
              <a:gd name="connsiteX167-3629" fmla="*/ 6891 w 9876"/>
              <a:gd name="connsiteY167-3630" fmla="*/ 4658 h 9898"/>
              <a:gd name="connsiteX168-3631" fmla="*/ 6879 w 9876"/>
              <a:gd name="connsiteY168-3632" fmla="*/ 4525 h 9898"/>
              <a:gd name="connsiteX169-3633" fmla="*/ 6860 w 9876"/>
              <a:gd name="connsiteY169-3634" fmla="*/ 4399 h 9898"/>
              <a:gd name="connsiteX170-3635" fmla="*/ 6830 w 9876"/>
              <a:gd name="connsiteY170-3636" fmla="*/ 4276 h 9898"/>
              <a:gd name="connsiteX171-3637" fmla="*/ 6800 w 9876"/>
              <a:gd name="connsiteY171-3638" fmla="*/ 4156 h 9898"/>
              <a:gd name="connsiteX172-3639" fmla="*/ 6759 w 9876"/>
              <a:gd name="connsiteY172-3640" fmla="*/ 4041 h 9898"/>
              <a:gd name="connsiteX173-3641" fmla="*/ 6712 w 9876"/>
              <a:gd name="connsiteY173-3642" fmla="*/ 3930 h 9898"/>
              <a:gd name="connsiteX174-3643" fmla="*/ 6660 w 9876"/>
              <a:gd name="connsiteY174-3644" fmla="*/ 3826 h 9898"/>
              <a:gd name="connsiteX175-3645" fmla="*/ 6601 w 9876"/>
              <a:gd name="connsiteY175-3646" fmla="*/ 3730 h 9898"/>
              <a:gd name="connsiteX176-3647" fmla="*/ 6537 w 9876"/>
              <a:gd name="connsiteY176-3648" fmla="*/ 3642 h 9898"/>
              <a:gd name="connsiteX177-3649" fmla="*/ 6466 w 9876"/>
              <a:gd name="connsiteY177-3650" fmla="*/ 3563 h 9898"/>
              <a:gd name="connsiteX178-3651" fmla="*/ 6390 w 9876"/>
              <a:gd name="connsiteY178-3652" fmla="*/ 3492 h 9898"/>
              <a:gd name="connsiteX179-3653" fmla="*/ 6311 w 9876"/>
              <a:gd name="connsiteY179-3654" fmla="*/ 3434 h 9898"/>
              <a:gd name="connsiteX180-3655" fmla="*/ 6226 w 9876"/>
              <a:gd name="connsiteY180-3656" fmla="*/ 3382 h 9898"/>
              <a:gd name="connsiteX181-3657" fmla="*/ 6135 w 9876"/>
              <a:gd name="connsiteY181-3658" fmla="*/ 3347 h 9898"/>
              <a:gd name="connsiteX182-3659" fmla="*/ 6039 w 9876"/>
              <a:gd name="connsiteY182-3660" fmla="*/ 3324 h 9898"/>
              <a:gd name="connsiteX183-3661" fmla="*/ 5989 w 9876"/>
              <a:gd name="connsiteY183-3662" fmla="*/ 3319 h 9898"/>
              <a:gd name="connsiteX184-3663" fmla="*/ 5964 w 9876"/>
              <a:gd name="connsiteY184-3664" fmla="*/ 3318 h 9898"/>
              <a:gd name="connsiteX185-3665" fmla="*/ 5912 w 9876"/>
              <a:gd name="connsiteY185-3666" fmla="*/ 3323 h 9898"/>
              <a:gd name="connsiteX186-3667" fmla="*/ 5860 w 9876"/>
              <a:gd name="connsiteY186-3668" fmla="*/ 3337 h 9898"/>
              <a:gd name="connsiteX187-3669" fmla="*/ 5811 w 9876"/>
              <a:gd name="connsiteY187-3670" fmla="*/ 3362 h 9898"/>
              <a:gd name="connsiteX188-3671" fmla="*/ 5765 w 9876"/>
              <a:gd name="connsiteY188-3672" fmla="*/ 3398 h 9898"/>
              <a:gd name="connsiteX189-3673" fmla="*/ 5724 w 9876"/>
              <a:gd name="connsiteY189-3674" fmla="*/ 3443 h 9898"/>
              <a:gd name="connsiteX190-3675" fmla="*/ 5692 w 9876"/>
              <a:gd name="connsiteY190-3676" fmla="*/ 3495 h 9898"/>
              <a:gd name="connsiteX191-3677" fmla="*/ 5667 w 9876"/>
              <a:gd name="connsiteY191-3678" fmla="*/ 3555 h 9898"/>
              <a:gd name="connsiteX192-3679" fmla="*/ 5658 w 9876"/>
              <a:gd name="connsiteY192-3680" fmla="*/ 3588 h 9898"/>
              <a:gd name="connsiteX193-3681" fmla="*/ 5654 w 9876"/>
              <a:gd name="connsiteY193-3682" fmla="*/ 3616 h 9898"/>
              <a:gd name="connsiteX194-3683" fmla="*/ 5648 w 9876"/>
              <a:gd name="connsiteY194-3684" fmla="*/ 3668 h 9898"/>
              <a:gd name="connsiteX195-3685" fmla="*/ 5653 w 9876"/>
              <a:gd name="connsiteY195-3686" fmla="*/ 3749 h 9898"/>
              <a:gd name="connsiteX196-3687" fmla="*/ 5674 w 9876"/>
              <a:gd name="connsiteY196-3688" fmla="*/ 3856 h 9898"/>
              <a:gd name="connsiteX197-3689" fmla="*/ 5714 w 9876"/>
              <a:gd name="connsiteY197-3690" fmla="*/ 3950 h 9898"/>
              <a:gd name="connsiteX198-3691" fmla="*/ 5739 w 9876"/>
              <a:gd name="connsiteY198-3692" fmla="*/ 3993 h 9898"/>
              <a:gd name="connsiteX199-3693" fmla="*/ 5787 w 9876"/>
              <a:gd name="connsiteY199-3694" fmla="*/ 4065 h 9898"/>
              <a:gd name="connsiteX200-3695" fmla="*/ 5886 w 9876"/>
              <a:gd name="connsiteY200-3696" fmla="*/ 4186 h 9898"/>
              <a:gd name="connsiteX201-3697" fmla="*/ 5986 w 9876"/>
              <a:gd name="connsiteY201-3698" fmla="*/ 4285 h 9898"/>
              <a:gd name="connsiteX202-3699" fmla="*/ 6091 w 9876"/>
              <a:gd name="connsiteY202-3700" fmla="*/ 4363 h 9898"/>
              <a:gd name="connsiteX203-3701" fmla="*/ 6194 w 9876"/>
              <a:gd name="connsiteY203-3702" fmla="*/ 4415 h 9898"/>
              <a:gd name="connsiteX204-3703" fmla="*/ 6301 w 9876"/>
              <a:gd name="connsiteY204-3704" fmla="*/ 4448 h 9898"/>
              <a:gd name="connsiteX205-3705" fmla="*/ 6408 w 9876"/>
              <a:gd name="connsiteY205-3706" fmla="*/ 4461 h 9898"/>
              <a:gd name="connsiteX206-3707" fmla="*/ 6514 w 9876"/>
              <a:gd name="connsiteY206-3708" fmla="*/ 4451 h 9898"/>
              <a:gd name="connsiteX207-3709" fmla="*/ 6620 w 9876"/>
              <a:gd name="connsiteY207-3710" fmla="*/ 4426 h 9898"/>
              <a:gd name="connsiteX208-3711" fmla="*/ 6726 w 9876"/>
              <a:gd name="connsiteY208-3712" fmla="*/ 4381 h 9898"/>
              <a:gd name="connsiteX209-3713" fmla="*/ 6829 w 9876"/>
              <a:gd name="connsiteY209-3714" fmla="*/ 4324 h 9898"/>
              <a:gd name="connsiteX210-3715" fmla="*/ 6931 w 9876"/>
              <a:gd name="connsiteY210-3716" fmla="*/ 4247 h 9898"/>
              <a:gd name="connsiteX211-3717" fmla="*/ 7028 w 9876"/>
              <a:gd name="connsiteY211-3718" fmla="*/ 4157 h 9898"/>
              <a:gd name="connsiteX212-3719" fmla="*/ 7124 w 9876"/>
              <a:gd name="connsiteY212-3720" fmla="*/ 4054 h 9898"/>
              <a:gd name="connsiteX213-3721" fmla="*/ 7215 w 9876"/>
              <a:gd name="connsiteY213-3722" fmla="*/ 3939 h 9898"/>
              <a:gd name="connsiteX214-3723" fmla="*/ 7299 w 9876"/>
              <a:gd name="connsiteY214-3724" fmla="*/ 3811 h 9898"/>
              <a:gd name="connsiteX215-3725" fmla="*/ 7341 w 9876"/>
              <a:gd name="connsiteY215-3726" fmla="*/ 3743 h 9898"/>
              <a:gd name="connsiteX216-3727" fmla="*/ 7413 w 9876"/>
              <a:gd name="connsiteY216-3728" fmla="*/ 3617 h 9898"/>
              <a:gd name="connsiteX217-3729" fmla="*/ 7545 w 9876"/>
              <a:gd name="connsiteY217-3730" fmla="*/ 3349 h 9898"/>
              <a:gd name="connsiteX218-3731" fmla="*/ 7658 w 9876"/>
              <a:gd name="connsiteY218-3732" fmla="*/ 3063 h 9898"/>
              <a:gd name="connsiteX219-3733" fmla="*/ 7728 w 9876"/>
              <a:gd name="connsiteY219-3734" fmla="*/ 2841 h 9898"/>
              <a:gd name="connsiteX220-3735" fmla="*/ 7770 w 9876"/>
              <a:gd name="connsiteY220-3736" fmla="*/ 2689 h 9898"/>
              <a:gd name="connsiteX221-3737" fmla="*/ 7802 w 9876"/>
              <a:gd name="connsiteY221-3738" fmla="*/ 2535 h 9898"/>
              <a:gd name="connsiteX222-3739" fmla="*/ 7833 w 9876"/>
              <a:gd name="connsiteY222-3740" fmla="*/ 2376 h 9898"/>
              <a:gd name="connsiteX223-3741" fmla="*/ 7853 w 9876"/>
              <a:gd name="connsiteY223-3742" fmla="*/ 2219 h 9898"/>
              <a:gd name="connsiteX224-3743" fmla="*/ 7866 w 9876"/>
              <a:gd name="connsiteY224-3744" fmla="*/ 2059 h 9898"/>
              <a:gd name="connsiteX225-3745" fmla="*/ 7874 w 9876"/>
              <a:gd name="connsiteY225-3746" fmla="*/ 1898 h 9898"/>
              <a:gd name="connsiteX226-3747" fmla="*/ 7872 w 9876"/>
              <a:gd name="connsiteY226-3748" fmla="*/ 1737 h 9898"/>
              <a:gd name="connsiteX227-3749" fmla="*/ 7864 w 9876"/>
              <a:gd name="connsiteY227-3750" fmla="*/ 1575 h 9898"/>
              <a:gd name="connsiteX228-3751" fmla="*/ 7850 w 9876"/>
              <a:gd name="connsiteY228-3752" fmla="*/ 1414 h 9898"/>
              <a:gd name="connsiteX229-3753" fmla="*/ 7839 w 9876"/>
              <a:gd name="connsiteY229-3754" fmla="*/ 1334 h 9898"/>
              <a:gd name="connsiteX230-3755" fmla="*/ 7818 w 9876"/>
              <a:gd name="connsiteY230-3756" fmla="*/ 1224 h 9898"/>
              <a:gd name="connsiteX231-3757" fmla="*/ 7794 w 9876"/>
              <a:gd name="connsiteY231-3758" fmla="*/ 1044 h 9898"/>
              <a:gd name="connsiteX232-3759" fmla="*/ 7785 w 9876"/>
              <a:gd name="connsiteY232-3760" fmla="*/ 921 h 9898"/>
              <a:gd name="connsiteX233-3761" fmla="*/ 7787 w 9876"/>
              <a:gd name="connsiteY233-3762" fmla="*/ 803 h 9898"/>
              <a:gd name="connsiteX234-3763" fmla="*/ 7805 w 9876"/>
              <a:gd name="connsiteY234-3764" fmla="*/ 691 h 9898"/>
              <a:gd name="connsiteX235-3765" fmla="*/ 7836 w 9876"/>
              <a:gd name="connsiteY235-3766" fmla="*/ 617 h 9898"/>
              <a:gd name="connsiteX236-3767" fmla="*/ 7859 w 9876"/>
              <a:gd name="connsiteY236-3768" fmla="*/ 570 h 9898"/>
              <a:gd name="connsiteX237-3769" fmla="*/ 7893 w 9876"/>
              <a:gd name="connsiteY237-3770" fmla="*/ 531 h 9898"/>
              <a:gd name="connsiteX238-3771" fmla="*/ 7930 w 9876"/>
              <a:gd name="connsiteY238-3772" fmla="*/ 495 h 9898"/>
              <a:gd name="connsiteX239-3773" fmla="*/ 7950 w 9876"/>
              <a:gd name="connsiteY239-3774" fmla="*/ 481 h 9898"/>
              <a:gd name="connsiteX240-3775" fmla="*/ 7988 w 9876"/>
              <a:gd name="connsiteY240-3776" fmla="*/ 461 h 9898"/>
              <a:gd name="connsiteX241-3777" fmla="*/ 8058 w 9876"/>
              <a:gd name="connsiteY241-3778" fmla="*/ 447 h 9898"/>
              <a:gd name="connsiteX242-3779" fmla="*/ 8127 w 9876"/>
              <a:gd name="connsiteY242-3780" fmla="*/ 456 h 9898"/>
              <a:gd name="connsiteX243-3781" fmla="*/ 8198 w 9876"/>
              <a:gd name="connsiteY243-3782" fmla="*/ 488 h 9898"/>
              <a:gd name="connsiteX244-3783" fmla="*/ 8266 w 9876"/>
              <a:gd name="connsiteY244-3784" fmla="*/ 536 h 9898"/>
              <a:gd name="connsiteX245-3785" fmla="*/ 8328 w 9876"/>
              <a:gd name="connsiteY245-3786" fmla="*/ 598 h 9898"/>
              <a:gd name="connsiteX246-3787" fmla="*/ 8385 w 9876"/>
              <a:gd name="connsiteY246-3788" fmla="*/ 669 h 9898"/>
              <a:gd name="connsiteX247-3789" fmla="*/ 8432 w 9876"/>
              <a:gd name="connsiteY247-3790" fmla="*/ 740 h 9898"/>
              <a:gd name="connsiteX248-3791" fmla="*/ 8453 w 9876"/>
              <a:gd name="connsiteY248-3792" fmla="*/ 777 h 9898"/>
              <a:gd name="connsiteX249-3793" fmla="*/ 8538 w 9876"/>
              <a:gd name="connsiteY249-3794" fmla="*/ 953 h 9898"/>
              <a:gd name="connsiteX250-3795" fmla="*/ 8683 w 9876"/>
              <a:gd name="connsiteY250-3796" fmla="*/ 1242 h 9898"/>
              <a:gd name="connsiteX251-3797" fmla="*/ 8758 w 9876"/>
              <a:gd name="connsiteY251-3798" fmla="*/ 1370 h 9898"/>
              <a:gd name="connsiteX252-3799" fmla="*/ 8814 w 9876"/>
              <a:gd name="connsiteY252-3800" fmla="*/ 1445 h 9898"/>
              <a:gd name="connsiteX253-3801" fmla="*/ 8871 w 9876"/>
              <a:gd name="connsiteY253-3802" fmla="*/ 1511 h 9898"/>
              <a:gd name="connsiteX254-3803" fmla="*/ 8927 w 9876"/>
              <a:gd name="connsiteY254-3804" fmla="*/ 1560 h 9898"/>
              <a:gd name="connsiteX255-3805" fmla="*/ 8990 w 9876"/>
              <a:gd name="connsiteY255-3806" fmla="*/ 1592 h 9898"/>
              <a:gd name="connsiteX256-3807" fmla="*/ 9054 w 9876"/>
              <a:gd name="connsiteY256-3808" fmla="*/ 1605 h 9898"/>
              <a:gd name="connsiteX257-3809" fmla="*/ 9121 w 9876"/>
              <a:gd name="connsiteY257-3810" fmla="*/ 1597 h 9898"/>
              <a:gd name="connsiteX258-3811" fmla="*/ 9193 w 9876"/>
              <a:gd name="connsiteY258-3812" fmla="*/ 1565 h 9898"/>
              <a:gd name="connsiteX259-3813" fmla="*/ 9268 w 9876"/>
              <a:gd name="connsiteY259-3814" fmla="*/ 1504 h 9898"/>
              <a:gd name="connsiteX260-3815" fmla="*/ 9346 w 9876"/>
              <a:gd name="connsiteY260-3816" fmla="*/ 1412 h 9898"/>
              <a:gd name="connsiteX261-3817" fmla="*/ 9386 w 9876"/>
              <a:gd name="connsiteY261-3818" fmla="*/ 1354 h 9898"/>
              <a:gd name="connsiteX262-3819" fmla="*/ 9426 w 9876"/>
              <a:gd name="connsiteY262-3820" fmla="*/ 1289 h 9898"/>
              <a:gd name="connsiteX263-3821" fmla="*/ 9495 w 9876"/>
              <a:gd name="connsiteY263-3822" fmla="*/ 1149 h 9898"/>
              <a:gd name="connsiteX264-3823" fmla="*/ 9552 w 9876"/>
              <a:gd name="connsiteY264-3824" fmla="*/ 995 h 9898"/>
              <a:gd name="connsiteX265-3825" fmla="*/ 9601 w 9876"/>
              <a:gd name="connsiteY265-3826" fmla="*/ 836 h 9898"/>
              <a:gd name="connsiteX266-3827" fmla="*/ 9622 w 9876"/>
              <a:gd name="connsiteY266-3828" fmla="*/ 756 h 9898"/>
              <a:gd name="connsiteX267-3829" fmla="*/ 9674 w 9876"/>
              <a:gd name="connsiteY267-3830" fmla="*/ 564 h 9898"/>
              <a:gd name="connsiteX268-3831" fmla="*/ 9761 w 9876"/>
              <a:gd name="connsiteY268-3832" fmla="*/ 269 h 9898"/>
              <a:gd name="connsiteX269-3833" fmla="*/ 9832 w 9876"/>
              <a:gd name="connsiteY269-3834" fmla="*/ 85 h 9898"/>
              <a:gd name="connsiteX270-3835" fmla="*/ 9876 w 9876"/>
              <a:gd name="connsiteY270-3836" fmla="*/ 0 h 9898"/>
              <a:gd name="connsiteX0-3837" fmla="*/ 177 w 10000"/>
              <a:gd name="connsiteY0-3838" fmla="*/ 9883 h 9883"/>
              <a:gd name="connsiteX1-3839" fmla="*/ 317 w 10000"/>
              <a:gd name="connsiteY1-3840" fmla="*/ 9753 h 9883"/>
              <a:gd name="connsiteX2-3841" fmla="*/ 449 w 10000"/>
              <a:gd name="connsiteY2-3842" fmla="*/ 9608 h 9883"/>
              <a:gd name="connsiteX3-3843" fmla="*/ 569 w 10000"/>
              <a:gd name="connsiteY3-3844" fmla="*/ 9448 h 9883"/>
              <a:gd name="connsiteX4-3845" fmla="*/ 675 w 10000"/>
              <a:gd name="connsiteY4-3846" fmla="*/ 9278 h 9883"/>
              <a:gd name="connsiteX5-3847" fmla="*/ 769 w 10000"/>
              <a:gd name="connsiteY5-3848" fmla="*/ 9089 h 9883"/>
              <a:gd name="connsiteX6-3849" fmla="*/ 846 w 10000"/>
              <a:gd name="connsiteY6-3850" fmla="*/ 8891 h 9883"/>
              <a:gd name="connsiteX7-3851" fmla="*/ 905 w 10000"/>
              <a:gd name="connsiteY7-3852" fmla="*/ 8675 h 9883"/>
              <a:gd name="connsiteX8-3853" fmla="*/ 926 w 10000"/>
              <a:gd name="connsiteY8-3854" fmla="*/ 8562 h 9883"/>
              <a:gd name="connsiteX9-3855" fmla="*/ 942 w 10000"/>
              <a:gd name="connsiteY9-3856" fmla="*/ 8470 h 9883"/>
              <a:gd name="connsiteX10-3857" fmla="*/ 958 w 10000"/>
              <a:gd name="connsiteY10-3858" fmla="*/ 8283 h 9883"/>
              <a:gd name="connsiteX11-3859" fmla="*/ 961 w 10000"/>
              <a:gd name="connsiteY11-3860" fmla="*/ 8101 h 9883"/>
              <a:gd name="connsiteX12-3861" fmla="*/ 944 w 10000"/>
              <a:gd name="connsiteY12-3862" fmla="*/ 7916 h 9883"/>
              <a:gd name="connsiteX13-3863" fmla="*/ 912 w 10000"/>
              <a:gd name="connsiteY13-3864" fmla="*/ 7738 h 9883"/>
              <a:gd name="connsiteX14-3865" fmla="*/ 861 w 10000"/>
              <a:gd name="connsiteY14-3866" fmla="*/ 7566 h 9883"/>
              <a:gd name="connsiteX15-3867" fmla="*/ 795 w 10000"/>
              <a:gd name="connsiteY15-3868" fmla="*/ 7408 h 9883"/>
              <a:gd name="connsiteX16-3869" fmla="*/ 709 w 10000"/>
              <a:gd name="connsiteY16-3870" fmla="*/ 7257 h 9883"/>
              <a:gd name="connsiteX17-3871" fmla="*/ 657 w 10000"/>
              <a:gd name="connsiteY17-3872" fmla="*/ 7187 h 9883"/>
              <a:gd name="connsiteX18-3873" fmla="*/ 625 w 10000"/>
              <a:gd name="connsiteY18-3874" fmla="*/ 7147 h 9883"/>
              <a:gd name="connsiteX19-3875" fmla="*/ 557 w 10000"/>
              <a:gd name="connsiteY19-3876" fmla="*/ 7083 h 9883"/>
              <a:gd name="connsiteX20-3877" fmla="*/ 492 w 10000"/>
              <a:gd name="connsiteY20-3878" fmla="*/ 7037 h 9883"/>
              <a:gd name="connsiteX21-3879" fmla="*/ 427 w 10000"/>
              <a:gd name="connsiteY21-3880" fmla="*/ 7008 h 9883"/>
              <a:gd name="connsiteX22-3881" fmla="*/ 365 w 10000"/>
              <a:gd name="connsiteY22-3882" fmla="*/ 6997 h 9883"/>
              <a:gd name="connsiteX23-3883" fmla="*/ 304 w 10000"/>
              <a:gd name="connsiteY23-3884" fmla="*/ 7002 h 9883"/>
              <a:gd name="connsiteX24-3885" fmla="*/ 245 w 10000"/>
              <a:gd name="connsiteY24-3886" fmla="*/ 7022 h 9883"/>
              <a:gd name="connsiteX25-3887" fmla="*/ 191 w 10000"/>
              <a:gd name="connsiteY25-3888" fmla="*/ 7055 h 9883"/>
              <a:gd name="connsiteX26-3889" fmla="*/ 144 w 10000"/>
              <a:gd name="connsiteY26-3890" fmla="*/ 7101 h 9883"/>
              <a:gd name="connsiteX27-3891" fmla="*/ 101 w 10000"/>
              <a:gd name="connsiteY27-3892" fmla="*/ 7162 h 9883"/>
              <a:gd name="connsiteX28-3893" fmla="*/ 66 w 10000"/>
              <a:gd name="connsiteY28-3894" fmla="*/ 7234 h 9883"/>
              <a:gd name="connsiteX29-3895" fmla="*/ 35 w 10000"/>
              <a:gd name="connsiteY29-3896" fmla="*/ 7315 h 9883"/>
              <a:gd name="connsiteX30-3897" fmla="*/ 16 w 10000"/>
              <a:gd name="connsiteY30-3898" fmla="*/ 7408 h 9883"/>
              <a:gd name="connsiteX31-3899" fmla="*/ 3 w 10000"/>
              <a:gd name="connsiteY31-3900" fmla="*/ 7504 h 9883"/>
              <a:gd name="connsiteX32-3901" fmla="*/ 0 w 10000"/>
              <a:gd name="connsiteY32-3902" fmla="*/ 7611 h 9883"/>
              <a:gd name="connsiteX33-3903" fmla="*/ 7 w 10000"/>
              <a:gd name="connsiteY33-3904" fmla="*/ 7722 h 9883"/>
              <a:gd name="connsiteX34-3905" fmla="*/ 14 w 10000"/>
              <a:gd name="connsiteY34-3906" fmla="*/ 7779 h 9883"/>
              <a:gd name="connsiteX35-3907" fmla="*/ 29 w 10000"/>
              <a:gd name="connsiteY35-3908" fmla="*/ 7878 h 9883"/>
              <a:gd name="connsiteX36-3909" fmla="*/ 76 w 10000"/>
              <a:gd name="connsiteY36-3910" fmla="*/ 8065 h 9883"/>
              <a:gd name="connsiteX37-3911" fmla="*/ 138 w 10000"/>
              <a:gd name="connsiteY37-3912" fmla="*/ 8246 h 9883"/>
              <a:gd name="connsiteX38-3913" fmla="*/ 214 w 10000"/>
              <a:gd name="connsiteY38-3914" fmla="*/ 8420 h 9883"/>
              <a:gd name="connsiteX39-3915" fmla="*/ 304 w 10000"/>
              <a:gd name="connsiteY39-3916" fmla="*/ 8582 h 9883"/>
              <a:gd name="connsiteX40-3917" fmla="*/ 401 w 10000"/>
              <a:gd name="connsiteY40-3918" fmla="*/ 8735 h 9883"/>
              <a:gd name="connsiteX41-3919" fmla="*/ 510 w 10000"/>
              <a:gd name="connsiteY41-3920" fmla="*/ 8879 h 9883"/>
              <a:gd name="connsiteX42-3921" fmla="*/ 630 w 10000"/>
              <a:gd name="connsiteY42-3922" fmla="*/ 9012 h 9883"/>
              <a:gd name="connsiteX43-3923" fmla="*/ 754 w 10000"/>
              <a:gd name="connsiteY43-3924" fmla="*/ 9135 h 9883"/>
              <a:gd name="connsiteX44-3925" fmla="*/ 886 w 10000"/>
              <a:gd name="connsiteY44-3926" fmla="*/ 9242 h 9883"/>
              <a:gd name="connsiteX45-3927" fmla="*/ 1019 w 10000"/>
              <a:gd name="connsiteY45-3928" fmla="*/ 9336 h 9883"/>
              <a:gd name="connsiteX46-3929" fmla="*/ 1157 w 10000"/>
              <a:gd name="connsiteY46-3930" fmla="*/ 9419 h 9883"/>
              <a:gd name="connsiteX47-3931" fmla="*/ 1294 w 10000"/>
              <a:gd name="connsiteY47-3932" fmla="*/ 9488 h 9883"/>
              <a:gd name="connsiteX48-3933" fmla="*/ 1434 w 10000"/>
              <a:gd name="connsiteY48-3934" fmla="*/ 9540 h 9883"/>
              <a:gd name="connsiteX49-3935" fmla="*/ 1571 w 10000"/>
              <a:gd name="connsiteY49-3936" fmla="*/ 9575 h 9883"/>
              <a:gd name="connsiteX50-3937" fmla="*/ 1705 w 10000"/>
              <a:gd name="connsiteY50-3938" fmla="*/ 9597 h 9883"/>
              <a:gd name="connsiteX51-3939" fmla="*/ 1769 w 10000"/>
              <a:gd name="connsiteY51-3940" fmla="*/ 9598 h 9883"/>
              <a:gd name="connsiteX52-3941" fmla="*/ 1844 w 10000"/>
              <a:gd name="connsiteY52-3942" fmla="*/ 9597 h 9883"/>
              <a:gd name="connsiteX53-3943" fmla="*/ 1992 w 10000"/>
              <a:gd name="connsiteY53-3944" fmla="*/ 9574 h 9883"/>
              <a:gd name="connsiteX54-3945" fmla="*/ 2129 w 10000"/>
              <a:gd name="connsiteY54-3946" fmla="*/ 9524 h 9883"/>
              <a:gd name="connsiteX55-3947" fmla="*/ 2263 w 10000"/>
              <a:gd name="connsiteY55-3948" fmla="*/ 9448 h 9883"/>
              <a:gd name="connsiteX56-3949" fmla="*/ 2382 w 10000"/>
              <a:gd name="connsiteY56-3950" fmla="*/ 9349 h 9883"/>
              <a:gd name="connsiteX57-3951" fmla="*/ 2491 w 10000"/>
              <a:gd name="connsiteY57-3952" fmla="*/ 9220 h 9883"/>
              <a:gd name="connsiteX58-3953" fmla="*/ 2561 w 10000"/>
              <a:gd name="connsiteY58-3954" fmla="*/ 9110 h 9883"/>
              <a:gd name="connsiteX59-3955" fmla="*/ 2602 w 10000"/>
              <a:gd name="connsiteY59-3956" fmla="*/ 9027 h 9883"/>
              <a:gd name="connsiteX60-3957" fmla="*/ 2639 w 10000"/>
              <a:gd name="connsiteY60-3958" fmla="*/ 8938 h 9883"/>
              <a:gd name="connsiteX61-3959" fmla="*/ 2674 w 10000"/>
              <a:gd name="connsiteY61-3960" fmla="*/ 8843 h 9883"/>
              <a:gd name="connsiteX62-3961" fmla="*/ 2687 w 10000"/>
              <a:gd name="connsiteY62-3962" fmla="*/ 8792 h 9883"/>
              <a:gd name="connsiteX63-3963" fmla="*/ 2706 w 10000"/>
              <a:gd name="connsiteY63-3964" fmla="*/ 8712 h 9883"/>
              <a:gd name="connsiteX64-3965" fmla="*/ 2736 w 10000"/>
              <a:gd name="connsiteY64-3966" fmla="*/ 8553 h 9883"/>
              <a:gd name="connsiteX65-3967" fmla="*/ 2750 w 10000"/>
              <a:gd name="connsiteY65-3968" fmla="*/ 8405 h 9883"/>
              <a:gd name="connsiteX66-3969" fmla="*/ 2754 w 10000"/>
              <a:gd name="connsiteY66-3970" fmla="*/ 8260 h 9883"/>
              <a:gd name="connsiteX67-3971" fmla="*/ 2746 w 10000"/>
              <a:gd name="connsiteY67-3972" fmla="*/ 8123 h 9883"/>
              <a:gd name="connsiteX68-3973" fmla="*/ 2727 w 10000"/>
              <a:gd name="connsiteY68-3974" fmla="*/ 7988 h 9883"/>
              <a:gd name="connsiteX69-3975" fmla="*/ 2700 w 10000"/>
              <a:gd name="connsiteY69-3976" fmla="*/ 7855 h 9883"/>
              <a:gd name="connsiteX70-3977" fmla="*/ 2665 w 10000"/>
              <a:gd name="connsiteY70-3978" fmla="*/ 7728 h 9883"/>
              <a:gd name="connsiteX71-3979" fmla="*/ 2600 w 10000"/>
              <a:gd name="connsiteY71-3980" fmla="*/ 7540 h 9883"/>
              <a:gd name="connsiteX72-3981" fmla="*/ 2496 w 10000"/>
              <a:gd name="connsiteY72-3982" fmla="*/ 7293 h 9883"/>
              <a:gd name="connsiteX73-3983" fmla="*/ 2319 w 10000"/>
              <a:gd name="connsiteY73-3984" fmla="*/ 6928 h 9883"/>
              <a:gd name="connsiteX74-3985" fmla="*/ 2199 w 10000"/>
              <a:gd name="connsiteY74-3986" fmla="*/ 6672 h 9883"/>
              <a:gd name="connsiteX75-3987" fmla="*/ 2032 w 10000"/>
              <a:gd name="connsiteY75-3988" fmla="*/ 6327 h 9883"/>
              <a:gd name="connsiteX76-3989" fmla="*/ 1728 w 10000"/>
              <a:gd name="connsiteY76-3990" fmla="*/ 5697 h 9883"/>
              <a:gd name="connsiteX77-3991" fmla="*/ 1579 w 10000"/>
              <a:gd name="connsiteY77-3992" fmla="*/ 5356 h 9883"/>
              <a:gd name="connsiteX78-3993" fmla="*/ 1484 w 10000"/>
              <a:gd name="connsiteY78-3994" fmla="*/ 5122 h 9883"/>
              <a:gd name="connsiteX79-3995" fmla="*/ 1399 w 10000"/>
              <a:gd name="connsiteY79-3996" fmla="*/ 4886 h 9883"/>
              <a:gd name="connsiteX80-3997" fmla="*/ 1327 w 10000"/>
              <a:gd name="connsiteY80-3998" fmla="*/ 4648 h 9883"/>
              <a:gd name="connsiteX81-3999" fmla="*/ 1272 w 10000"/>
              <a:gd name="connsiteY81-4000" fmla="*/ 4408 h 9883"/>
              <a:gd name="connsiteX82-4001" fmla="*/ 1232 w 10000"/>
              <a:gd name="connsiteY82-4002" fmla="*/ 4173 h 9883"/>
              <a:gd name="connsiteX83-4003" fmla="*/ 1213 w 10000"/>
              <a:gd name="connsiteY83-4004" fmla="*/ 3940 h 9883"/>
              <a:gd name="connsiteX84-4005" fmla="*/ 1216 w 10000"/>
              <a:gd name="connsiteY84-4006" fmla="*/ 3768 h 9883"/>
              <a:gd name="connsiteX85-4007" fmla="*/ 1225 w 10000"/>
              <a:gd name="connsiteY85-4008" fmla="*/ 3659 h 9883"/>
              <a:gd name="connsiteX86-4009" fmla="*/ 1241 w 10000"/>
              <a:gd name="connsiteY86-4010" fmla="*/ 3548 h 9883"/>
              <a:gd name="connsiteX87-4011" fmla="*/ 1267 w 10000"/>
              <a:gd name="connsiteY87-4012" fmla="*/ 3441 h 9883"/>
              <a:gd name="connsiteX88-4013" fmla="*/ 1296 w 10000"/>
              <a:gd name="connsiteY88-4014" fmla="*/ 3336 h 9883"/>
              <a:gd name="connsiteX89-4015" fmla="*/ 1337 w 10000"/>
              <a:gd name="connsiteY89-4016" fmla="*/ 3233 h 9883"/>
              <a:gd name="connsiteX90-4017" fmla="*/ 1359 w 10000"/>
              <a:gd name="connsiteY90-4018" fmla="*/ 3184 h 9883"/>
              <a:gd name="connsiteX91-4019" fmla="*/ 1392 w 10000"/>
              <a:gd name="connsiteY91-4020" fmla="*/ 3113 h 9883"/>
              <a:gd name="connsiteX92-4021" fmla="*/ 1470 w 10000"/>
              <a:gd name="connsiteY92-4022" fmla="*/ 2994 h 9883"/>
              <a:gd name="connsiteX93-4023" fmla="*/ 1560 w 10000"/>
              <a:gd name="connsiteY93-4024" fmla="*/ 2888 h 9883"/>
              <a:gd name="connsiteX94-4025" fmla="*/ 1657 w 10000"/>
              <a:gd name="connsiteY94-4026" fmla="*/ 2802 h 9883"/>
              <a:gd name="connsiteX95-4027" fmla="*/ 1762 w 10000"/>
              <a:gd name="connsiteY95-4028" fmla="*/ 2730 h 9883"/>
              <a:gd name="connsiteX96-4029" fmla="*/ 1874 w 10000"/>
              <a:gd name="connsiteY96-4030" fmla="*/ 2671 h 9883"/>
              <a:gd name="connsiteX97-4031" fmla="*/ 1992 w 10000"/>
              <a:gd name="connsiteY97-4032" fmla="*/ 2631 h 9883"/>
              <a:gd name="connsiteX98-4033" fmla="*/ 2110 w 10000"/>
              <a:gd name="connsiteY98-4034" fmla="*/ 2602 h 9883"/>
              <a:gd name="connsiteX99-4035" fmla="*/ 2234 w 10000"/>
              <a:gd name="connsiteY99-4036" fmla="*/ 2585 h 9883"/>
              <a:gd name="connsiteX100-4037" fmla="*/ 2359 w 10000"/>
              <a:gd name="connsiteY100-4038" fmla="*/ 2580 h 9883"/>
              <a:gd name="connsiteX101-4039" fmla="*/ 2485 w 10000"/>
              <a:gd name="connsiteY101-4040" fmla="*/ 2586 h 9883"/>
              <a:gd name="connsiteX102-4041" fmla="*/ 2607 w 10000"/>
              <a:gd name="connsiteY102-4042" fmla="*/ 2604 h 9883"/>
              <a:gd name="connsiteX103-4043" fmla="*/ 2727 w 10000"/>
              <a:gd name="connsiteY103-4044" fmla="*/ 2631 h 9883"/>
              <a:gd name="connsiteX104-4045" fmla="*/ 2844 w 10000"/>
              <a:gd name="connsiteY104-4046" fmla="*/ 2665 h 9883"/>
              <a:gd name="connsiteX105-4047" fmla="*/ 2957 w 10000"/>
              <a:gd name="connsiteY105-4048" fmla="*/ 2708 h 9883"/>
              <a:gd name="connsiteX106-4049" fmla="*/ 3061 w 10000"/>
              <a:gd name="connsiteY106-4050" fmla="*/ 2760 h 9883"/>
              <a:gd name="connsiteX107-4051" fmla="*/ 3113 w 10000"/>
              <a:gd name="connsiteY107-4052" fmla="*/ 2788 h 9883"/>
              <a:gd name="connsiteX108-4053" fmla="*/ 3168 w 10000"/>
              <a:gd name="connsiteY108-4054" fmla="*/ 2822 h 9883"/>
              <a:gd name="connsiteX109-4055" fmla="*/ 3282 w 10000"/>
              <a:gd name="connsiteY109-4056" fmla="*/ 2899 h 9883"/>
              <a:gd name="connsiteX110-4057" fmla="*/ 3389 w 10000"/>
              <a:gd name="connsiteY110-4058" fmla="*/ 2984 h 9883"/>
              <a:gd name="connsiteX111-4059" fmla="*/ 3495 w 10000"/>
              <a:gd name="connsiteY111-4060" fmla="*/ 3075 h 9883"/>
              <a:gd name="connsiteX112-4061" fmla="*/ 3648 w 10000"/>
              <a:gd name="connsiteY112-4062" fmla="*/ 3229 h 9883"/>
              <a:gd name="connsiteX113-4063" fmla="*/ 3842 w 10000"/>
              <a:gd name="connsiteY113-4064" fmla="*/ 3457 h 9883"/>
              <a:gd name="connsiteX114-4065" fmla="*/ 4016 w 10000"/>
              <a:gd name="connsiteY114-4066" fmla="*/ 3709 h 9883"/>
              <a:gd name="connsiteX115-4067" fmla="*/ 4176 w 10000"/>
              <a:gd name="connsiteY115-4068" fmla="*/ 3982 h 9883"/>
              <a:gd name="connsiteX116-4069" fmla="*/ 4321 w 10000"/>
              <a:gd name="connsiteY116-4070" fmla="*/ 4271 h 9883"/>
              <a:gd name="connsiteX117-4071" fmla="*/ 4442 w 10000"/>
              <a:gd name="connsiteY117-4072" fmla="*/ 4572 h 9883"/>
              <a:gd name="connsiteX118-4073" fmla="*/ 4494 w 10000"/>
              <a:gd name="connsiteY118-4074" fmla="*/ 4730 h 9883"/>
              <a:gd name="connsiteX119-4075" fmla="*/ 4534 w 10000"/>
              <a:gd name="connsiteY119-4076" fmla="*/ 4845 h 9883"/>
              <a:gd name="connsiteX120-4077" fmla="*/ 4599 w 10000"/>
              <a:gd name="connsiteY120-4078" fmla="*/ 5084 h 9883"/>
              <a:gd name="connsiteX121-4079" fmla="*/ 4653 w 10000"/>
              <a:gd name="connsiteY121-4080" fmla="*/ 5324 h 9883"/>
              <a:gd name="connsiteX122-4081" fmla="*/ 4697 w 10000"/>
              <a:gd name="connsiteY122-4082" fmla="*/ 5567 h 9883"/>
              <a:gd name="connsiteX123-4083" fmla="*/ 4756 w 10000"/>
              <a:gd name="connsiteY123-4084" fmla="*/ 5937 h 9883"/>
              <a:gd name="connsiteX124-4085" fmla="*/ 4829 w 10000"/>
              <a:gd name="connsiteY124-4086" fmla="*/ 6429 h 9883"/>
              <a:gd name="connsiteX125-4087" fmla="*/ 4888 w 10000"/>
              <a:gd name="connsiteY125-4088" fmla="*/ 6794 h 9883"/>
              <a:gd name="connsiteX126-4089" fmla="*/ 4933 w 10000"/>
              <a:gd name="connsiteY126-4090" fmla="*/ 7035 h 9883"/>
              <a:gd name="connsiteX127-4091" fmla="*/ 4988 w 10000"/>
              <a:gd name="connsiteY127-4092" fmla="*/ 7269 h 9883"/>
              <a:gd name="connsiteX128-4093" fmla="*/ 5052 w 10000"/>
              <a:gd name="connsiteY128-4094" fmla="*/ 7501 h 9883"/>
              <a:gd name="connsiteX129-4095" fmla="*/ 5128 w 10000"/>
              <a:gd name="connsiteY129-4096" fmla="*/ 7727 h 9883"/>
              <a:gd name="connsiteX130-4097" fmla="*/ 5218 w 10000"/>
              <a:gd name="connsiteY130-4098" fmla="*/ 7942 h 9883"/>
              <a:gd name="connsiteX131-4099" fmla="*/ 5328 w 10000"/>
              <a:gd name="connsiteY131-4100" fmla="*/ 8152 h 9883"/>
              <a:gd name="connsiteX132-4101" fmla="*/ 5455 w 10000"/>
              <a:gd name="connsiteY132-4102" fmla="*/ 8351 h 9883"/>
              <a:gd name="connsiteX133-4103" fmla="*/ 5527 w 10000"/>
              <a:gd name="connsiteY133-4104" fmla="*/ 8447 h 9883"/>
              <a:gd name="connsiteX134-4105" fmla="*/ 5558 w 10000"/>
              <a:gd name="connsiteY134-4106" fmla="*/ 8487 h 9883"/>
              <a:gd name="connsiteX135-4107" fmla="*/ 5626 w 10000"/>
              <a:gd name="connsiteY135-4108" fmla="*/ 8558 h 9883"/>
              <a:gd name="connsiteX136-4109" fmla="*/ 5693 w 10000"/>
              <a:gd name="connsiteY136-4110" fmla="*/ 8620 h 9883"/>
              <a:gd name="connsiteX137-4111" fmla="*/ 5762 w 10000"/>
              <a:gd name="connsiteY137-4112" fmla="*/ 8674 h 9883"/>
              <a:gd name="connsiteX138-4113" fmla="*/ 5830 w 10000"/>
              <a:gd name="connsiteY138-4114" fmla="*/ 8715 h 9883"/>
              <a:gd name="connsiteX139-4115" fmla="*/ 5901 w 10000"/>
              <a:gd name="connsiteY139-4116" fmla="*/ 8745 h 9883"/>
              <a:gd name="connsiteX140-4117" fmla="*/ 5971 w 10000"/>
              <a:gd name="connsiteY140-4118" fmla="*/ 8768 h 9883"/>
              <a:gd name="connsiteX141-4119" fmla="*/ 6043 w 10000"/>
              <a:gd name="connsiteY141-4120" fmla="*/ 8781 h 9883"/>
              <a:gd name="connsiteX142-4121" fmla="*/ 6114 w 10000"/>
              <a:gd name="connsiteY142-4122" fmla="*/ 8781 h 9883"/>
              <a:gd name="connsiteX143-4123" fmla="*/ 6185 w 10000"/>
              <a:gd name="connsiteY143-4124" fmla="*/ 8772 h 9883"/>
              <a:gd name="connsiteX144-4125" fmla="*/ 6256 w 10000"/>
              <a:gd name="connsiteY144-4126" fmla="*/ 8751 h 9883"/>
              <a:gd name="connsiteX145-4127" fmla="*/ 6326 w 10000"/>
              <a:gd name="connsiteY145-4128" fmla="*/ 8723 h 9883"/>
              <a:gd name="connsiteX146-4129" fmla="*/ 6397 w 10000"/>
              <a:gd name="connsiteY146-4130" fmla="*/ 8686 h 9883"/>
              <a:gd name="connsiteX147-4131" fmla="*/ 6466 w 10000"/>
              <a:gd name="connsiteY147-4132" fmla="*/ 8634 h 9883"/>
              <a:gd name="connsiteX148-4133" fmla="*/ 6535 w 10000"/>
              <a:gd name="connsiteY148-4134" fmla="*/ 8575 h 9883"/>
              <a:gd name="connsiteX149-4135" fmla="*/ 6603 w 10000"/>
              <a:gd name="connsiteY149-4136" fmla="*/ 8505 h 9883"/>
              <a:gd name="connsiteX150-4137" fmla="*/ 6637 w 10000"/>
              <a:gd name="connsiteY150-4138" fmla="*/ 8466 h 9883"/>
              <a:gd name="connsiteX151-4139" fmla="*/ 6667 w 10000"/>
              <a:gd name="connsiteY151-4140" fmla="*/ 8430 h 9883"/>
              <a:gd name="connsiteX152-4141" fmla="*/ 6721 w 10000"/>
              <a:gd name="connsiteY152-4142" fmla="*/ 8354 h 9883"/>
              <a:gd name="connsiteX153-4143" fmla="*/ 6766 w 10000"/>
              <a:gd name="connsiteY153-4144" fmla="*/ 8272 h 9883"/>
              <a:gd name="connsiteX154-4145" fmla="*/ 6805 w 10000"/>
              <a:gd name="connsiteY154-4146" fmla="*/ 8188 h 9883"/>
              <a:gd name="connsiteX155-4147" fmla="*/ 6853 w 10000"/>
              <a:gd name="connsiteY155-4148" fmla="*/ 8057 h 9883"/>
              <a:gd name="connsiteX156-4149" fmla="*/ 6901 w 10000"/>
              <a:gd name="connsiteY156-4150" fmla="*/ 7872 h 9883"/>
              <a:gd name="connsiteX157-4151" fmla="*/ 6931 w 10000"/>
              <a:gd name="connsiteY157-4152" fmla="*/ 7680 h 9883"/>
              <a:gd name="connsiteX158-4153" fmla="*/ 6950 w 10000"/>
              <a:gd name="connsiteY158-4154" fmla="*/ 7480 h 9883"/>
              <a:gd name="connsiteX159-4155" fmla="*/ 6966 w 10000"/>
              <a:gd name="connsiteY159-4156" fmla="*/ 7176 h 9883"/>
              <a:gd name="connsiteX160-4157" fmla="*/ 6974 w 10000"/>
              <a:gd name="connsiteY160-4158" fmla="*/ 6973 h 9883"/>
              <a:gd name="connsiteX161-4159" fmla="*/ 6987 w 10000"/>
              <a:gd name="connsiteY161-4160" fmla="*/ 6699 h 9883"/>
              <a:gd name="connsiteX162-4161" fmla="*/ 7001 w 10000"/>
              <a:gd name="connsiteY162-4162" fmla="*/ 6148 h 9883"/>
              <a:gd name="connsiteX163-4163" fmla="*/ 7001 w 10000"/>
              <a:gd name="connsiteY163-4164" fmla="*/ 5595 h 9883"/>
              <a:gd name="connsiteX164-4165" fmla="*/ 6990 w 10000"/>
              <a:gd name="connsiteY164-4166" fmla="*/ 5045 h 9883"/>
              <a:gd name="connsiteX165-4167" fmla="*/ 6981 w 10000"/>
              <a:gd name="connsiteY165-4168" fmla="*/ 4770 h 9883"/>
              <a:gd name="connsiteX166-4169" fmla="*/ 6978 w 10000"/>
              <a:gd name="connsiteY166-4170" fmla="*/ 4706 h 9883"/>
              <a:gd name="connsiteX167-4171" fmla="*/ 6965 w 10000"/>
              <a:gd name="connsiteY167-4172" fmla="*/ 4572 h 9883"/>
              <a:gd name="connsiteX168-4173" fmla="*/ 6946 w 10000"/>
              <a:gd name="connsiteY168-4174" fmla="*/ 4444 h 9883"/>
              <a:gd name="connsiteX169-4175" fmla="*/ 6916 w 10000"/>
              <a:gd name="connsiteY169-4176" fmla="*/ 4320 h 9883"/>
              <a:gd name="connsiteX170-4177" fmla="*/ 6885 w 10000"/>
              <a:gd name="connsiteY170-4178" fmla="*/ 4199 h 9883"/>
              <a:gd name="connsiteX171-4179" fmla="*/ 6844 w 10000"/>
              <a:gd name="connsiteY171-4180" fmla="*/ 4083 h 9883"/>
              <a:gd name="connsiteX172-4181" fmla="*/ 6796 w 10000"/>
              <a:gd name="connsiteY172-4182" fmla="*/ 3970 h 9883"/>
              <a:gd name="connsiteX173-4183" fmla="*/ 6744 w 10000"/>
              <a:gd name="connsiteY173-4184" fmla="*/ 3865 h 9883"/>
              <a:gd name="connsiteX174-4185" fmla="*/ 6684 w 10000"/>
              <a:gd name="connsiteY174-4186" fmla="*/ 3768 h 9883"/>
              <a:gd name="connsiteX175-4187" fmla="*/ 6619 w 10000"/>
              <a:gd name="connsiteY175-4188" fmla="*/ 3680 h 9883"/>
              <a:gd name="connsiteX176-4189" fmla="*/ 6547 w 10000"/>
              <a:gd name="connsiteY176-4190" fmla="*/ 3600 h 9883"/>
              <a:gd name="connsiteX177-4191" fmla="*/ 6470 w 10000"/>
              <a:gd name="connsiteY177-4192" fmla="*/ 3528 h 9883"/>
              <a:gd name="connsiteX178-4193" fmla="*/ 6390 w 10000"/>
              <a:gd name="connsiteY178-4194" fmla="*/ 3469 h 9883"/>
              <a:gd name="connsiteX179-4195" fmla="*/ 6304 w 10000"/>
              <a:gd name="connsiteY179-4196" fmla="*/ 3417 h 9883"/>
              <a:gd name="connsiteX180-4197" fmla="*/ 6212 w 10000"/>
              <a:gd name="connsiteY180-4198" fmla="*/ 3381 h 9883"/>
              <a:gd name="connsiteX181-4199" fmla="*/ 6115 w 10000"/>
              <a:gd name="connsiteY181-4200" fmla="*/ 3358 h 9883"/>
              <a:gd name="connsiteX182-4201" fmla="*/ 6064 w 10000"/>
              <a:gd name="connsiteY182-4202" fmla="*/ 3353 h 9883"/>
              <a:gd name="connsiteX183-4203" fmla="*/ 6039 w 10000"/>
              <a:gd name="connsiteY183-4204" fmla="*/ 3352 h 9883"/>
              <a:gd name="connsiteX184-4205" fmla="*/ 5986 w 10000"/>
              <a:gd name="connsiteY184-4206" fmla="*/ 3357 h 9883"/>
              <a:gd name="connsiteX185-4207" fmla="*/ 5934 w 10000"/>
              <a:gd name="connsiteY185-4208" fmla="*/ 3371 h 9883"/>
              <a:gd name="connsiteX186-4209" fmla="*/ 5884 w 10000"/>
              <a:gd name="connsiteY186-4210" fmla="*/ 3397 h 9883"/>
              <a:gd name="connsiteX187-4211" fmla="*/ 5837 w 10000"/>
              <a:gd name="connsiteY187-4212" fmla="*/ 3433 h 9883"/>
              <a:gd name="connsiteX188-4213" fmla="*/ 5796 w 10000"/>
              <a:gd name="connsiteY188-4214" fmla="*/ 3478 h 9883"/>
              <a:gd name="connsiteX189-4215" fmla="*/ 5763 w 10000"/>
              <a:gd name="connsiteY189-4216" fmla="*/ 3531 h 9883"/>
              <a:gd name="connsiteX190-4217" fmla="*/ 5738 w 10000"/>
              <a:gd name="connsiteY190-4218" fmla="*/ 3592 h 9883"/>
              <a:gd name="connsiteX191-4219" fmla="*/ 5729 w 10000"/>
              <a:gd name="connsiteY191-4220" fmla="*/ 3625 h 9883"/>
              <a:gd name="connsiteX192-4221" fmla="*/ 5725 w 10000"/>
              <a:gd name="connsiteY192-4222" fmla="*/ 3653 h 9883"/>
              <a:gd name="connsiteX193-4223" fmla="*/ 5719 w 10000"/>
              <a:gd name="connsiteY193-4224" fmla="*/ 3706 h 9883"/>
              <a:gd name="connsiteX194-4225" fmla="*/ 5724 w 10000"/>
              <a:gd name="connsiteY194-4226" fmla="*/ 3788 h 9883"/>
              <a:gd name="connsiteX195-4227" fmla="*/ 5745 w 10000"/>
              <a:gd name="connsiteY195-4228" fmla="*/ 3896 h 9883"/>
              <a:gd name="connsiteX196-4229" fmla="*/ 5786 w 10000"/>
              <a:gd name="connsiteY196-4230" fmla="*/ 3991 h 9883"/>
              <a:gd name="connsiteX197-4231" fmla="*/ 5811 w 10000"/>
              <a:gd name="connsiteY197-4232" fmla="*/ 4034 h 9883"/>
              <a:gd name="connsiteX198-4233" fmla="*/ 5860 w 10000"/>
              <a:gd name="connsiteY198-4234" fmla="*/ 4107 h 9883"/>
              <a:gd name="connsiteX199-4235" fmla="*/ 5960 w 10000"/>
              <a:gd name="connsiteY199-4236" fmla="*/ 4229 h 9883"/>
              <a:gd name="connsiteX200-4237" fmla="*/ 6061 w 10000"/>
              <a:gd name="connsiteY200-4238" fmla="*/ 4329 h 9883"/>
              <a:gd name="connsiteX201-4239" fmla="*/ 6167 w 10000"/>
              <a:gd name="connsiteY201-4240" fmla="*/ 4408 h 9883"/>
              <a:gd name="connsiteX202-4241" fmla="*/ 6272 w 10000"/>
              <a:gd name="connsiteY202-4242" fmla="*/ 4460 h 9883"/>
              <a:gd name="connsiteX203-4243" fmla="*/ 6380 w 10000"/>
              <a:gd name="connsiteY203-4244" fmla="*/ 4494 h 9883"/>
              <a:gd name="connsiteX204-4245" fmla="*/ 6488 w 10000"/>
              <a:gd name="connsiteY204-4246" fmla="*/ 4507 h 9883"/>
              <a:gd name="connsiteX205-4247" fmla="*/ 6596 w 10000"/>
              <a:gd name="connsiteY205-4248" fmla="*/ 4497 h 9883"/>
              <a:gd name="connsiteX206-4249" fmla="*/ 6703 w 10000"/>
              <a:gd name="connsiteY206-4250" fmla="*/ 4472 h 9883"/>
              <a:gd name="connsiteX207-4251" fmla="*/ 6810 w 10000"/>
              <a:gd name="connsiteY207-4252" fmla="*/ 4426 h 9883"/>
              <a:gd name="connsiteX208-4253" fmla="*/ 6915 w 10000"/>
              <a:gd name="connsiteY208-4254" fmla="*/ 4369 h 9883"/>
              <a:gd name="connsiteX209-4255" fmla="*/ 7018 w 10000"/>
              <a:gd name="connsiteY209-4256" fmla="*/ 4291 h 9883"/>
              <a:gd name="connsiteX210-4257" fmla="*/ 7116 w 10000"/>
              <a:gd name="connsiteY210-4258" fmla="*/ 4200 h 9883"/>
              <a:gd name="connsiteX211-4259" fmla="*/ 7213 w 10000"/>
              <a:gd name="connsiteY211-4260" fmla="*/ 4096 h 9883"/>
              <a:gd name="connsiteX212-4261" fmla="*/ 7306 w 10000"/>
              <a:gd name="connsiteY212-4262" fmla="*/ 3980 h 9883"/>
              <a:gd name="connsiteX213-4263" fmla="*/ 7391 w 10000"/>
              <a:gd name="connsiteY213-4264" fmla="*/ 3850 h 9883"/>
              <a:gd name="connsiteX214-4265" fmla="*/ 7433 w 10000"/>
              <a:gd name="connsiteY214-4266" fmla="*/ 3782 h 9883"/>
              <a:gd name="connsiteX215-4267" fmla="*/ 7506 w 10000"/>
              <a:gd name="connsiteY215-4268" fmla="*/ 3654 h 9883"/>
              <a:gd name="connsiteX216-4269" fmla="*/ 7640 w 10000"/>
              <a:gd name="connsiteY216-4270" fmla="*/ 3384 h 9883"/>
              <a:gd name="connsiteX217-4271" fmla="*/ 7754 w 10000"/>
              <a:gd name="connsiteY217-4272" fmla="*/ 3095 h 9883"/>
              <a:gd name="connsiteX218-4273" fmla="*/ 7825 w 10000"/>
              <a:gd name="connsiteY218-4274" fmla="*/ 2870 h 9883"/>
              <a:gd name="connsiteX219-4275" fmla="*/ 7868 w 10000"/>
              <a:gd name="connsiteY219-4276" fmla="*/ 2717 h 9883"/>
              <a:gd name="connsiteX220-4277" fmla="*/ 7900 w 10000"/>
              <a:gd name="connsiteY220-4278" fmla="*/ 2561 h 9883"/>
              <a:gd name="connsiteX221-4279" fmla="*/ 7931 w 10000"/>
              <a:gd name="connsiteY221-4280" fmla="*/ 2400 h 9883"/>
              <a:gd name="connsiteX222-4281" fmla="*/ 7952 w 10000"/>
              <a:gd name="connsiteY222-4282" fmla="*/ 2242 h 9883"/>
              <a:gd name="connsiteX223-4283" fmla="*/ 7965 w 10000"/>
              <a:gd name="connsiteY223-4284" fmla="*/ 2080 h 9883"/>
              <a:gd name="connsiteX224-4285" fmla="*/ 7973 w 10000"/>
              <a:gd name="connsiteY224-4286" fmla="*/ 1918 h 9883"/>
              <a:gd name="connsiteX225-4287" fmla="*/ 7971 w 10000"/>
              <a:gd name="connsiteY225-4288" fmla="*/ 1755 h 9883"/>
              <a:gd name="connsiteX226-4289" fmla="*/ 7963 w 10000"/>
              <a:gd name="connsiteY226-4290" fmla="*/ 1591 h 9883"/>
              <a:gd name="connsiteX227-4291" fmla="*/ 7949 w 10000"/>
              <a:gd name="connsiteY227-4292" fmla="*/ 1429 h 9883"/>
              <a:gd name="connsiteX228-4293" fmla="*/ 7937 w 10000"/>
              <a:gd name="connsiteY228-4294" fmla="*/ 1348 h 9883"/>
              <a:gd name="connsiteX229-4295" fmla="*/ 7916 w 10000"/>
              <a:gd name="connsiteY229-4296" fmla="*/ 1237 h 9883"/>
              <a:gd name="connsiteX230-4297" fmla="*/ 7892 w 10000"/>
              <a:gd name="connsiteY230-4298" fmla="*/ 1055 h 9883"/>
              <a:gd name="connsiteX231-4299" fmla="*/ 7883 w 10000"/>
              <a:gd name="connsiteY231-4300" fmla="*/ 930 h 9883"/>
              <a:gd name="connsiteX232-4301" fmla="*/ 7885 w 10000"/>
              <a:gd name="connsiteY232-4302" fmla="*/ 811 h 9883"/>
              <a:gd name="connsiteX233-4303" fmla="*/ 7903 w 10000"/>
              <a:gd name="connsiteY233-4304" fmla="*/ 698 h 9883"/>
              <a:gd name="connsiteX234-4305" fmla="*/ 7934 w 10000"/>
              <a:gd name="connsiteY234-4306" fmla="*/ 623 h 9883"/>
              <a:gd name="connsiteX235-4307" fmla="*/ 7958 w 10000"/>
              <a:gd name="connsiteY235-4308" fmla="*/ 576 h 9883"/>
              <a:gd name="connsiteX236-4309" fmla="*/ 7992 w 10000"/>
              <a:gd name="connsiteY236-4310" fmla="*/ 536 h 9883"/>
              <a:gd name="connsiteX237-4311" fmla="*/ 8030 w 10000"/>
              <a:gd name="connsiteY237-4312" fmla="*/ 500 h 9883"/>
              <a:gd name="connsiteX238-4313" fmla="*/ 8050 w 10000"/>
              <a:gd name="connsiteY238-4314" fmla="*/ 486 h 9883"/>
              <a:gd name="connsiteX239-4315" fmla="*/ 8088 w 10000"/>
              <a:gd name="connsiteY239-4316" fmla="*/ 466 h 9883"/>
              <a:gd name="connsiteX240-4317" fmla="*/ 8159 w 10000"/>
              <a:gd name="connsiteY240-4318" fmla="*/ 452 h 9883"/>
              <a:gd name="connsiteX241-4319" fmla="*/ 8229 w 10000"/>
              <a:gd name="connsiteY241-4320" fmla="*/ 461 h 9883"/>
              <a:gd name="connsiteX242-4321" fmla="*/ 8301 w 10000"/>
              <a:gd name="connsiteY242-4322" fmla="*/ 493 h 9883"/>
              <a:gd name="connsiteX243-4323" fmla="*/ 8370 w 10000"/>
              <a:gd name="connsiteY243-4324" fmla="*/ 542 h 9883"/>
              <a:gd name="connsiteX244-4325" fmla="*/ 8433 w 10000"/>
              <a:gd name="connsiteY244-4326" fmla="*/ 604 h 9883"/>
              <a:gd name="connsiteX245-4327" fmla="*/ 8490 w 10000"/>
              <a:gd name="connsiteY245-4328" fmla="*/ 676 h 9883"/>
              <a:gd name="connsiteX246-4329" fmla="*/ 8538 w 10000"/>
              <a:gd name="connsiteY246-4330" fmla="*/ 748 h 9883"/>
              <a:gd name="connsiteX247-4331" fmla="*/ 8559 w 10000"/>
              <a:gd name="connsiteY247-4332" fmla="*/ 785 h 9883"/>
              <a:gd name="connsiteX248-4333" fmla="*/ 8645 w 10000"/>
              <a:gd name="connsiteY248-4334" fmla="*/ 963 h 9883"/>
              <a:gd name="connsiteX249-4335" fmla="*/ 8792 w 10000"/>
              <a:gd name="connsiteY249-4336" fmla="*/ 1255 h 9883"/>
              <a:gd name="connsiteX250-4337" fmla="*/ 8868 w 10000"/>
              <a:gd name="connsiteY250-4338" fmla="*/ 1384 h 9883"/>
              <a:gd name="connsiteX251-4339" fmla="*/ 8925 w 10000"/>
              <a:gd name="connsiteY251-4340" fmla="*/ 1460 h 9883"/>
              <a:gd name="connsiteX252-4341" fmla="*/ 8982 w 10000"/>
              <a:gd name="connsiteY252-4342" fmla="*/ 1527 h 9883"/>
              <a:gd name="connsiteX253-4343" fmla="*/ 9039 w 10000"/>
              <a:gd name="connsiteY253-4344" fmla="*/ 1576 h 9883"/>
              <a:gd name="connsiteX254-4345" fmla="*/ 9103 w 10000"/>
              <a:gd name="connsiteY254-4346" fmla="*/ 1608 h 9883"/>
              <a:gd name="connsiteX255-4347" fmla="*/ 9168 w 10000"/>
              <a:gd name="connsiteY255-4348" fmla="*/ 1622 h 9883"/>
              <a:gd name="connsiteX256-4349" fmla="*/ 9236 w 10000"/>
              <a:gd name="connsiteY256-4350" fmla="*/ 1613 h 9883"/>
              <a:gd name="connsiteX257-4351" fmla="*/ 9308 w 10000"/>
              <a:gd name="connsiteY257-4352" fmla="*/ 1581 h 9883"/>
              <a:gd name="connsiteX258-4353" fmla="*/ 9384 w 10000"/>
              <a:gd name="connsiteY258-4354" fmla="*/ 1519 h 9883"/>
              <a:gd name="connsiteX259-4355" fmla="*/ 9463 w 10000"/>
              <a:gd name="connsiteY259-4356" fmla="*/ 1427 h 9883"/>
              <a:gd name="connsiteX260-4357" fmla="*/ 9504 w 10000"/>
              <a:gd name="connsiteY260-4358" fmla="*/ 1368 h 9883"/>
              <a:gd name="connsiteX261-4359" fmla="*/ 9544 w 10000"/>
              <a:gd name="connsiteY261-4360" fmla="*/ 1302 h 9883"/>
              <a:gd name="connsiteX262-4361" fmla="*/ 9614 w 10000"/>
              <a:gd name="connsiteY262-4362" fmla="*/ 1161 h 9883"/>
              <a:gd name="connsiteX263-4363" fmla="*/ 9672 w 10000"/>
              <a:gd name="connsiteY263-4364" fmla="*/ 1005 h 9883"/>
              <a:gd name="connsiteX264-4365" fmla="*/ 9722 w 10000"/>
              <a:gd name="connsiteY264-4366" fmla="*/ 845 h 9883"/>
              <a:gd name="connsiteX265-4367" fmla="*/ 9743 w 10000"/>
              <a:gd name="connsiteY265-4368" fmla="*/ 764 h 9883"/>
              <a:gd name="connsiteX266-4369" fmla="*/ 9795 w 10000"/>
              <a:gd name="connsiteY266-4370" fmla="*/ 570 h 9883"/>
              <a:gd name="connsiteX267-4371" fmla="*/ 9884 w 10000"/>
              <a:gd name="connsiteY267-4372" fmla="*/ 272 h 9883"/>
              <a:gd name="connsiteX268-4373" fmla="*/ 9955 w 10000"/>
              <a:gd name="connsiteY268-4374" fmla="*/ 86 h 9883"/>
              <a:gd name="connsiteX269-4375" fmla="*/ 10000 w 10000"/>
              <a:gd name="connsiteY269-4376" fmla="*/ 0 h 9883"/>
              <a:gd name="connsiteX0-4377" fmla="*/ 317 w 10000"/>
              <a:gd name="connsiteY0-4378" fmla="*/ 9868 h 9868"/>
              <a:gd name="connsiteX1-4379" fmla="*/ 449 w 10000"/>
              <a:gd name="connsiteY1-4380" fmla="*/ 9722 h 9868"/>
              <a:gd name="connsiteX2-4381" fmla="*/ 569 w 10000"/>
              <a:gd name="connsiteY2-4382" fmla="*/ 9560 h 9868"/>
              <a:gd name="connsiteX3-4383" fmla="*/ 675 w 10000"/>
              <a:gd name="connsiteY3-4384" fmla="*/ 9388 h 9868"/>
              <a:gd name="connsiteX4-4385" fmla="*/ 769 w 10000"/>
              <a:gd name="connsiteY4-4386" fmla="*/ 9197 h 9868"/>
              <a:gd name="connsiteX5-4387" fmla="*/ 846 w 10000"/>
              <a:gd name="connsiteY5-4388" fmla="*/ 8996 h 9868"/>
              <a:gd name="connsiteX6-4389" fmla="*/ 905 w 10000"/>
              <a:gd name="connsiteY6-4390" fmla="*/ 8778 h 9868"/>
              <a:gd name="connsiteX7-4391" fmla="*/ 926 w 10000"/>
              <a:gd name="connsiteY7-4392" fmla="*/ 8663 h 9868"/>
              <a:gd name="connsiteX8-4393" fmla="*/ 942 w 10000"/>
              <a:gd name="connsiteY8-4394" fmla="*/ 8570 h 9868"/>
              <a:gd name="connsiteX9-4395" fmla="*/ 958 w 10000"/>
              <a:gd name="connsiteY9-4396" fmla="*/ 8381 h 9868"/>
              <a:gd name="connsiteX10-4397" fmla="*/ 961 w 10000"/>
              <a:gd name="connsiteY10-4398" fmla="*/ 8197 h 9868"/>
              <a:gd name="connsiteX11-4399" fmla="*/ 944 w 10000"/>
              <a:gd name="connsiteY11-4400" fmla="*/ 8010 h 9868"/>
              <a:gd name="connsiteX12-4401" fmla="*/ 912 w 10000"/>
              <a:gd name="connsiteY12-4402" fmla="*/ 7830 h 9868"/>
              <a:gd name="connsiteX13-4403" fmla="*/ 861 w 10000"/>
              <a:gd name="connsiteY13-4404" fmla="*/ 7656 h 9868"/>
              <a:gd name="connsiteX14-4405" fmla="*/ 795 w 10000"/>
              <a:gd name="connsiteY14-4406" fmla="*/ 7496 h 9868"/>
              <a:gd name="connsiteX15-4407" fmla="*/ 709 w 10000"/>
              <a:gd name="connsiteY15-4408" fmla="*/ 7343 h 9868"/>
              <a:gd name="connsiteX16-4409" fmla="*/ 657 w 10000"/>
              <a:gd name="connsiteY16-4410" fmla="*/ 7272 h 9868"/>
              <a:gd name="connsiteX17-4411" fmla="*/ 625 w 10000"/>
              <a:gd name="connsiteY17-4412" fmla="*/ 7232 h 9868"/>
              <a:gd name="connsiteX18-4413" fmla="*/ 557 w 10000"/>
              <a:gd name="connsiteY18-4414" fmla="*/ 7167 h 9868"/>
              <a:gd name="connsiteX19-4415" fmla="*/ 492 w 10000"/>
              <a:gd name="connsiteY19-4416" fmla="*/ 7120 h 9868"/>
              <a:gd name="connsiteX20-4417" fmla="*/ 427 w 10000"/>
              <a:gd name="connsiteY20-4418" fmla="*/ 7091 h 9868"/>
              <a:gd name="connsiteX21-4419" fmla="*/ 365 w 10000"/>
              <a:gd name="connsiteY21-4420" fmla="*/ 7080 h 9868"/>
              <a:gd name="connsiteX22-4421" fmla="*/ 304 w 10000"/>
              <a:gd name="connsiteY22-4422" fmla="*/ 7085 h 9868"/>
              <a:gd name="connsiteX23-4423" fmla="*/ 245 w 10000"/>
              <a:gd name="connsiteY23-4424" fmla="*/ 7105 h 9868"/>
              <a:gd name="connsiteX24-4425" fmla="*/ 191 w 10000"/>
              <a:gd name="connsiteY24-4426" fmla="*/ 7139 h 9868"/>
              <a:gd name="connsiteX25-4427" fmla="*/ 144 w 10000"/>
              <a:gd name="connsiteY25-4428" fmla="*/ 7185 h 9868"/>
              <a:gd name="connsiteX26-4429" fmla="*/ 101 w 10000"/>
              <a:gd name="connsiteY26-4430" fmla="*/ 7247 h 9868"/>
              <a:gd name="connsiteX27-4431" fmla="*/ 66 w 10000"/>
              <a:gd name="connsiteY27-4432" fmla="*/ 7320 h 9868"/>
              <a:gd name="connsiteX28-4433" fmla="*/ 35 w 10000"/>
              <a:gd name="connsiteY28-4434" fmla="*/ 7402 h 9868"/>
              <a:gd name="connsiteX29-4435" fmla="*/ 16 w 10000"/>
              <a:gd name="connsiteY29-4436" fmla="*/ 7496 h 9868"/>
              <a:gd name="connsiteX30-4437" fmla="*/ 3 w 10000"/>
              <a:gd name="connsiteY30-4438" fmla="*/ 7593 h 9868"/>
              <a:gd name="connsiteX31-4439" fmla="*/ 0 w 10000"/>
              <a:gd name="connsiteY31-4440" fmla="*/ 7701 h 9868"/>
              <a:gd name="connsiteX32-4441" fmla="*/ 7 w 10000"/>
              <a:gd name="connsiteY32-4442" fmla="*/ 7813 h 9868"/>
              <a:gd name="connsiteX33-4443" fmla="*/ 14 w 10000"/>
              <a:gd name="connsiteY33-4444" fmla="*/ 7871 h 9868"/>
              <a:gd name="connsiteX34-4445" fmla="*/ 29 w 10000"/>
              <a:gd name="connsiteY34-4446" fmla="*/ 7971 h 9868"/>
              <a:gd name="connsiteX35-4447" fmla="*/ 76 w 10000"/>
              <a:gd name="connsiteY35-4448" fmla="*/ 8160 h 9868"/>
              <a:gd name="connsiteX36-4449" fmla="*/ 138 w 10000"/>
              <a:gd name="connsiteY36-4450" fmla="*/ 8344 h 9868"/>
              <a:gd name="connsiteX37-4451" fmla="*/ 214 w 10000"/>
              <a:gd name="connsiteY37-4452" fmla="*/ 8520 h 9868"/>
              <a:gd name="connsiteX38-4453" fmla="*/ 304 w 10000"/>
              <a:gd name="connsiteY38-4454" fmla="*/ 8684 h 9868"/>
              <a:gd name="connsiteX39-4455" fmla="*/ 401 w 10000"/>
              <a:gd name="connsiteY39-4456" fmla="*/ 8838 h 9868"/>
              <a:gd name="connsiteX40-4457" fmla="*/ 510 w 10000"/>
              <a:gd name="connsiteY40-4458" fmla="*/ 8984 h 9868"/>
              <a:gd name="connsiteX41-4459" fmla="*/ 630 w 10000"/>
              <a:gd name="connsiteY41-4460" fmla="*/ 9119 h 9868"/>
              <a:gd name="connsiteX42-4461" fmla="*/ 754 w 10000"/>
              <a:gd name="connsiteY42-4462" fmla="*/ 9243 h 9868"/>
              <a:gd name="connsiteX43-4463" fmla="*/ 886 w 10000"/>
              <a:gd name="connsiteY43-4464" fmla="*/ 9351 h 9868"/>
              <a:gd name="connsiteX44-4465" fmla="*/ 1019 w 10000"/>
              <a:gd name="connsiteY44-4466" fmla="*/ 9447 h 9868"/>
              <a:gd name="connsiteX45-4467" fmla="*/ 1157 w 10000"/>
              <a:gd name="connsiteY45-4468" fmla="*/ 9531 h 9868"/>
              <a:gd name="connsiteX46-4469" fmla="*/ 1294 w 10000"/>
              <a:gd name="connsiteY46-4470" fmla="*/ 9600 h 9868"/>
              <a:gd name="connsiteX47-4471" fmla="*/ 1434 w 10000"/>
              <a:gd name="connsiteY47-4472" fmla="*/ 9653 h 9868"/>
              <a:gd name="connsiteX48-4473" fmla="*/ 1571 w 10000"/>
              <a:gd name="connsiteY48-4474" fmla="*/ 9688 h 9868"/>
              <a:gd name="connsiteX49-4475" fmla="*/ 1705 w 10000"/>
              <a:gd name="connsiteY49-4476" fmla="*/ 9711 h 9868"/>
              <a:gd name="connsiteX50-4477" fmla="*/ 1769 w 10000"/>
              <a:gd name="connsiteY50-4478" fmla="*/ 9712 h 9868"/>
              <a:gd name="connsiteX51-4479" fmla="*/ 1844 w 10000"/>
              <a:gd name="connsiteY51-4480" fmla="*/ 9711 h 9868"/>
              <a:gd name="connsiteX52-4481" fmla="*/ 1992 w 10000"/>
              <a:gd name="connsiteY52-4482" fmla="*/ 9687 h 9868"/>
              <a:gd name="connsiteX53-4483" fmla="*/ 2129 w 10000"/>
              <a:gd name="connsiteY53-4484" fmla="*/ 9637 h 9868"/>
              <a:gd name="connsiteX54-4485" fmla="*/ 2263 w 10000"/>
              <a:gd name="connsiteY54-4486" fmla="*/ 9560 h 9868"/>
              <a:gd name="connsiteX55-4487" fmla="*/ 2382 w 10000"/>
              <a:gd name="connsiteY55-4488" fmla="*/ 9460 h 9868"/>
              <a:gd name="connsiteX56-4489" fmla="*/ 2491 w 10000"/>
              <a:gd name="connsiteY56-4490" fmla="*/ 9329 h 9868"/>
              <a:gd name="connsiteX57-4491" fmla="*/ 2561 w 10000"/>
              <a:gd name="connsiteY57-4492" fmla="*/ 9218 h 9868"/>
              <a:gd name="connsiteX58-4493" fmla="*/ 2602 w 10000"/>
              <a:gd name="connsiteY58-4494" fmla="*/ 9134 h 9868"/>
              <a:gd name="connsiteX59-4495" fmla="*/ 2639 w 10000"/>
              <a:gd name="connsiteY59-4496" fmla="*/ 9044 h 9868"/>
              <a:gd name="connsiteX60-4497" fmla="*/ 2674 w 10000"/>
              <a:gd name="connsiteY60-4498" fmla="*/ 8948 h 9868"/>
              <a:gd name="connsiteX61-4499" fmla="*/ 2687 w 10000"/>
              <a:gd name="connsiteY61-4500" fmla="*/ 8896 h 9868"/>
              <a:gd name="connsiteX62-4501" fmla="*/ 2706 w 10000"/>
              <a:gd name="connsiteY62-4502" fmla="*/ 8815 h 9868"/>
              <a:gd name="connsiteX63-4503" fmla="*/ 2736 w 10000"/>
              <a:gd name="connsiteY63-4504" fmla="*/ 8654 h 9868"/>
              <a:gd name="connsiteX64-4505" fmla="*/ 2750 w 10000"/>
              <a:gd name="connsiteY64-4506" fmla="*/ 8505 h 9868"/>
              <a:gd name="connsiteX65-4507" fmla="*/ 2754 w 10000"/>
              <a:gd name="connsiteY65-4508" fmla="*/ 8358 h 9868"/>
              <a:gd name="connsiteX66-4509" fmla="*/ 2746 w 10000"/>
              <a:gd name="connsiteY66-4510" fmla="*/ 8219 h 9868"/>
              <a:gd name="connsiteX67-4511" fmla="*/ 2727 w 10000"/>
              <a:gd name="connsiteY67-4512" fmla="*/ 8083 h 9868"/>
              <a:gd name="connsiteX68-4513" fmla="*/ 2700 w 10000"/>
              <a:gd name="connsiteY68-4514" fmla="*/ 7948 h 9868"/>
              <a:gd name="connsiteX69-4515" fmla="*/ 2665 w 10000"/>
              <a:gd name="connsiteY69-4516" fmla="*/ 7819 h 9868"/>
              <a:gd name="connsiteX70-4517" fmla="*/ 2600 w 10000"/>
              <a:gd name="connsiteY70-4518" fmla="*/ 7629 h 9868"/>
              <a:gd name="connsiteX71-4519" fmla="*/ 2496 w 10000"/>
              <a:gd name="connsiteY71-4520" fmla="*/ 7379 h 9868"/>
              <a:gd name="connsiteX72-4521" fmla="*/ 2319 w 10000"/>
              <a:gd name="connsiteY72-4522" fmla="*/ 7010 h 9868"/>
              <a:gd name="connsiteX73-4523" fmla="*/ 2199 w 10000"/>
              <a:gd name="connsiteY73-4524" fmla="*/ 6751 h 9868"/>
              <a:gd name="connsiteX74-4525" fmla="*/ 2032 w 10000"/>
              <a:gd name="connsiteY74-4526" fmla="*/ 6402 h 9868"/>
              <a:gd name="connsiteX75-4527" fmla="*/ 1728 w 10000"/>
              <a:gd name="connsiteY75-4528" fmla="*/ 5764 h 9868"/>
              <a:gd name="connsiteX76-4529" fmla="*/ 1579 w 10000"/>
              <a:gd name="connsiteY76-4530" fmla="*/ 5419 h 9868"/>
              <a:gd name="connsiteX77-4531" fmla="*/ 1484 w 10000"/>
              <a:gd name="connsiteY77-4532" fmla="*/ 5183 h 9868"/>
              <a:gd name="connsiteX78-4533" fmla="*/ 1399 w 10000"/>
              <a:gd name="connsiteY78-4534" fmla="*/ 4944 h 9868"/>
              <a:gd name="connsiteX79-4535" fmla="*/ 1327 w 10000"/>
              <a:gd name="connsiteY79-4536" fmla="*/ 4703 h 9868"/>
              <a:gd name="connsiteX80-4537" fmla="*/ 1272 w 10000"/>
              <a:gd name="connsiteY80-4538" fmla="*/ 4460 h 9868"/>
              <a:gd name="connsiteX81-4539" fmla="*/ 1232 w 10000"/>
              <a:gd name="connsiteY81-4540" fmla="*/ 4222 h 9868"/>
              <a:gd name="connsiteX82-4541" fmla="*/ 1213 w 10000"/>
              <a:gd name="connsiteY82-4542" fmla="*/ 3987 h 9868"/>
              <a:gd name="connsiteX83-4543" fmla="*/ 1216 w 10000"/>
              <a:gd name="connsiteY83-4544" fmla="*/ 3813 h 9868"/>
              <a:gd name="connsiteX84-4545" fmla="*/ 1225 w 10000"/>
              <a:gd name="connsiteY84-4546" fmla="*/ 3702 h 9868"/>
              <a:gd name="connsiteX85-4547" fmla="*/ 1241 w 10000"/>
              <a:gd name="connsiteY85-4548" fmla="*/ 3590 h 9868"/>
              <a:gd name="connsiteX86-4549" fmla="*/ 1267 w 10000"/>
              <a:gd name="connsiteY86-4550" fmla="*/ 3482 h 9868"/>
              <a:gd name="connsiteX87-4551" fmla="*/ 1296 w 10000"/>
              <a:gd name="connsiteY87-4552" fmla="*/ 3375 h 9868"/>
              <a:gd name="connsiteX88-4553" fmla="*/ 1337 w 10000"/>
              <a:gd name="connsiteY88-4554" fmla="*/ 3271 h 9868"/>
              <a:gd name="connsiteX89-4555" fmla="*/ 1359 w 10000"/>
              <a:gd name="connsiteY89-4556" fmla="*/ 3222 h 9868"/>
              <a:gd name="connsiteX90-4557" fmla="*/ 1392 w 10000"/>
              <a:gd name="connsiteY90-4558" fmla="*/ 3150 h 9868"/>
              <a:gd name="connsiteX91-4559" fmla="*/ 1470 w 10000"/>
              <a:gd name="connsiteY91-4560" fmla="*/ 3029 h 9868"/>
              <a:gd name="connsiteX92-4561" fmla="*/ 1560 w 10000"/>
              <a:gd name="connsiteY92-4562" fmla="*/ 2922 h 9868"/>
              <a:gd name="connsiteX93-4563" fmla="*/ 1657 w 10000"/>
              <a:gd name="connsiteY93-4564" fmla="*/ 2835 h 9868"/>
              <a:gd name="connsiteX94-4565" fmla="*/ 1762 w 10000"/>
              <a:gd name="connsiteY94-4566" fmla="*/ 2762 h 9868"/>
              <a:gd name="connsiteX95-4567" fmla="*/ 1874 w 10000"/>
              <a:gd name="connsiteY95-4568" fmla="*/ 2703 h 9868"/>
              <a:gd name="connsiteX96-4569" fmla="*/ 1992 w 10000"/>
              <a:gd name="connsiteY96-4570" fmla="*/ 2662 h 9868"/>
              <a:gd name="connsiteX97-4571" fmla="*/ 2110 w 10000"/>
              <a:gd name="connsiteY97-4572" fmla="*/ 2633 h 9868"/>
              <a:gd name="connsiteX98-4573" fmla="*/ 2234 w 10000"/>
              <a:gd name="connsiteY98-4574" fmla="*/ 2616 h 9868"/>
              <a:gd name="connsiteX99-4575" fmla="*/ 2359 w 10000"/>
              <a:gd name="connsiteY99-4576" fmla="*/ 2611 h 9868"/>
              <a:gd name="connsiteX100-4577" fmla="*/ 2485 w 10000"/>
              <a:gd name="connsiteY100-4578" fmla="*/ 2617 h 9868"/>
              <a:gd name="connsiteX101-4579" fmla="*/ 2607 w 10000"/>
              <a:gd name="connsiteY101-4580" fmla="*/ 2635 h 9868"/>
              <a:gd name="connsiteX102-4581" fmla="*/ 2727 w 10000"/>
              <a:gd name="connsiteY102-4582" fmla="*/ 2662 h 9868"/>
              <a:gd name="connsiteX103-4583" fmla="*/ 2844 w 10000"/>
              <a:gd name="connsiteY103-4584" fmla="*/ 2697 h 9868"/>
              <a:gd name="connsiteX104-4585" fmla="*/ 2957 w 10000"/>
              <a:gd name="connsiteY104-4586" fmla="*/ 2740 h 9868"/>
              <a:gd name="connsiteX105-4587" fmla="*/ 3061 w 10000"/>
              <a:gd name="connsiteY105-4588" fmla="*/ 2793 h 9868"/>
              <a:gd name="connsiteX106-4589" fmla="*/ 3113 w 10000"/>
              <a:gd name="connsiteY106-4590" fmla="*/ 2821 h 9868"/>
              <a:gd name="connsiteX107-4591" fmla="*/ 3168 w 10000"/>
              <a:gd name="connsiteY107-4592" fmla="*/ 2855 h 9868"/>
              <a:gd name="connsiteX108-4593" fmla="*/ 3282 w 10000"/>
              <a:gd name="connsiteY108-4594" fmla="*/ 2933 h 9868"/>
              <a:gd name="connsiteX109-4595" fmla="*/ 3389 w 10000"/>
              <a:gd name="connsiteY109-4596" fmla="*/ 3019 h 9868"/>
              <a:gd name="connsiteX110-4597" fmla="*/ 3495 w 10000"/>
              <a:gd name="connsiteY110-4598" fmla="*/ 3111 h 9868"/>
              <a:gd name="connsiteX111-4599" fmla="*/ 3648 w 10000"/>
              <a:gd name="connsiteY111-4600" fmla="*/ 3267 h 9868"/>
              <a:gd name="connsiteX112-4601" fmla="*/ 3842 w 10000"/>
              <a:gd name="connsiteY112-4602" fmla="*/ 3498 h 9868"/>
              <a:gd name="connsiteX113-4603" fmla="*/ 4016 w 10000"/>
              <a:gd name="connsiteY113-4604" fmla="*/ 3753 h 9868"/>
              <a:gd name="connsiteX114-4605" fmla="*/ 4176 w 10000"/>
              <a:gd name="connsiteY114-4606" fmla="*/ 4029 h 9868"/>
              <a:gd name="connsiteX115-4607" fmla="*/ 4321 w 10000"/>
              <a:gd name="connsiteY115-4608" fmla="*/ 4322 h 9868"/>
              <a:gd name="connsiteX116-4609" fmla="*/ 4442 w 10000"/>
              <a:gd name="connsiteY116-4610" fmla="*/ 4626 h 9868"/>
              <a:gd name="connsiteX117-4611" fmla="*/ 4494 w 10000"/>
              <a:gd name="connsiteY117-4612" fmla="*/ 4786 h 9868"/>
              <a:gd name="connsiteX118-4613" fmla="*/ 4534 w 10000"/>
              <a:gd name="connsiteY118-4614" fmla="*/ 4902 h 9868"/>
              <a:gd name="connsiteX119-4615" fmla="*/ 4599 w 10000"/>
              <a:gd name="connsiteY119-4616" fmla="*/ 5144 h 9868"/>
              <a:gd name="connsiteX120-4617" fmla="*/ 4653 w 10000"/>
              <a:gd name="connsiteY120-4618" fmla="*/ 5387 h 9868"/>
              <a:gd name="connsiteX121-4619" fmla="*/ 4697 w 10000"/>
              <a:gd name="connsiteY121-4620" fmla="*/ 5633 h 9868"/>
              <a:gd name="connsiteX122-4621" fmla="*/ 4756 w 10000"/>
              <a:gd name="connsiteY122-4622" fmla="*/ 6007 h 9868"/>
              <a:gd name="connsiteX123-4623" fmla="*/ 4829 w 10000"/>
              <a:gd name="connsiteY123-4624" fmla="*/ 6505 h 9868"/>
              <a:gd name="connsiteX124-4625" fmla="*/ 4888 w 10000"/>
              <a:gd name="connsiteY124-4626" fmla="*/ 6874 h 9868"/>
              <a:gd name="connsiteX125-4627" fmla="*/ 4933 w 10000"/>
              <a:gd name="connsiteY125-4628" fmla="*/ 7118 h 9868"/>
              <a:gd name="connsiteX126-4629" fmla="*/ 4988 w 10000"/>
              <a:gd name="connsiteY126-4630" fmla="*/ 7355 h 9868"/>
              <a:gd name="connsiteX127-4631" fmla="*/ 5052 w 10000"/>
              <a:gd name="connsiteY127-4632" fmla="*/ 7590 h 9868"/>
              <a:gd name="connsiteX128-4633" fmla="*/ 5128 w 10000"/>
              <a:gd name="connsiteY128-4634" fmla="*/ 7818 h 9868"/>
              <a:gd name="connsiteX129-4635" fmla="*/ 5218 w 10000"/>
              <a:gd name="connsiteY129-4636" fmla="*/ 8036 h 9868"/>
              <a:gd name="connsiteX130-4637" fmla="*/ 5328 w 10000"/>
              <a:gd name="connsiteY130-4638" fmla="*/ 8249 h 9868"/>
              <a:gd name="connsiteX131-4639" fmla="*/ 5455 w 10000"/>
              <a:gd name="connsiteY131-4640" fmla="*/ 8450 h 9868"/>
              <a:gd name="connsiteX132-4641" fmla="*/ 5527 w 10000"/>
              <a:gd name="connsiteY132-4642" fmla="*/ 8547 h 9868"/>
              <a:gd name="connsiteX133-4643" fmla="*/ 5558 w 10000"/>
              <a:gd name="connsiteY133-4644" fmla="*/ 8587 h 9868"/>
              <a:gd name="connsiteX134-4645" fmla="*/ 5626 w 10000"/>
              <a:gd name="connsiteY134-4646" fmla="*/ 8659 h 9868"/>
              <a:gd name="connsiteX135-4647" fmla="*/ 5693 w 10000"/>
              <a:gd name="connsiteY135-4648" fmla="*/ 8722 h 9868"/>
              <a:gd name="connsiteX136-4649" fmla="*/ 5762 w 10000"/>
              <a:gd name="connsiteY136-4650" fmla="*/ 8777 h 9868"/>
              <a:gd name="connsiteX137-4651" fmla="*/ 5830 w 10000"/>
              <a:gd name="connsiteY137-4652" fmla="*/ 8818 h 9868"/>
              <a:gd name="connsiteX138-4653" fmla="*/ 5901 w 10000"/>
              <a:gd name="connsiteY138-4654" fmla="*/ 8849 h 9868"/>
              <a:gd name="connsiteX139-4655" fmla="*/ 5971 w 10000"/>
              <a:gd name="connsiteY139-4656" fmla="*/ 8872 h 9868"/>
              <a:gd name="connsiteX140-4657" fmla="*/ 6043 w 10000"/>
              <a:gd name="connsiteY140-4658" fmla="*/ 8885 h 9868"/>
              <a:gd name="connsiteX141-4659" fmla="*/ 6114 w 10000"/>
              <a:gd name="connsiteY141-4660" fmla="*/ 8885 h 9868"/>
              <a:gd name="connsiteX142-4661" fmla="*/ 6185 w 10000"/>
              <a:gd name="connsiteY142-4662" fmla="*/ 8876 h 9868"/>
              <a:gd name="connsiteX143-4663" fmla="*/ 6256 w 10000"/>
              <a:gd name="connsiteY143-4664" fmla="*/ 8855 h 9868"/>
              <a:gd name="connsiteX144-4665" fmla="*/ 6326 w 10000"/>
              <a:gd name="connsiteY144-4666" fmla="*/ 8826 h 9868"/>
              <a:gd name="connsiteX145-4667" fmla="*/ 6397 w 10000"/>
              <a:gd name="connsiteY145-4668" fmla="*/ 8789 h 9868"/>
              <a:gd name="connsiteX146-4669" fmla="*/ 6466 w 10000"/>
              <a:gd name="connsiteY146-4670" fmla="*/ 8736 h 9868"/>
              <a:gd name="connsiteX147-4671" fmla="*/ 6535 w 10000"/>
              <a:gd name="connsiteY147-4672" fmla="*/ 8677 h 9868"/>
              <a:gd name="connsiteX148-4673" fmla="*/ 6603 w 10000"/>
              <a:gd name="connsiteY148-4674" fmla="*/ 8606 h 9868"/>
              <a:gd name="connsiteX149-4675" fmla="*/ 6637 w 10000"/>
              <a:gd name="connsiteY149-4676" fmla="*/ 8566 h 9868"/>
              <a:gd name="connsiteX150-4677" fmla="*/ 6667 w 10000"/>
              <a:gd name="connsiteY150-4678" fmla="*/ 8530 h 9868"/>
              <a:gd name="connsiteX151-4679" fmla="*/ 6721 w 10000"/>
              <a:gd name="connsiteY151-4680" fmla="*/ 8453 h 9868"/>
              <a:gd name="connsiteX152-4681" fmla="*/ 6766 w 10000"/>
              <a:gd name="connsiteY152-4682" fmla="*/ 8370 h 9868"/>
              <a:gd name="connsiteX153-4683" fmla="*/ 6805 w 10000"/>
              <a:gd name="connsiteY153-4684" fmla="*/ 8285 h 9868"/>
              <a:gd name="connsiteX154-4685" fmla="*/ 6853 w 10000"/>
              <a:gd name="connsiteY154-4686" fmla="*/ 8152 h 9868"/>
              <a:gd name="connsiteX155-4687" fmla="*/ 6901 w 10000"/>
              <a:gd name="connsiteY155-4688" fmla="*/ 7965 h 9868"/>
              <a:gd name="connsiteX156-4689" fmla="*/ 6931 w 10000"/>
              <a:gd name="connsiteY156-4690" fmla="*/ 7771 h 9868"/>
              <a:gd name="connsiteX157-4691" fmla="*/ 6950 w 10000"/>
              <a:gd name="connsiteY157-4692" fmla="*/ 7569 h 9868"/>
              <a:gd name="connsiteX158-4693" fmla="*/ 6966 w 10000"/>
              <a:gd name="connsiteY158-4694" fmla="*/ 7261 h 9868"/>
              <a:gd name="connsiteX159-4695" fmla="*/ 6974 w 10000"/>
              <a:gd name="connsiteY159-4696" fmla="*/ 7056 h 9868"/>
              <a:gd name="connsiteX160-4697" fmla="*/ 6987 w 10000"/>
              <a:gd name="connsiteY160-4698" fmla="*/ 6778 h 9868"/>
              <a:gd name="connsiteX161-4699" fmla="*/ 7001 w 10000"/>
              <a:gd name="connsiteY161-4700" fmla="*/ 6221 h 9868"/>
              <a:gd name="connsiteX162-4701" fmla="*/ 7001 w 10000"/>
              <a:gd name="connsiteY162-4702" fmla="*/ 5661 h 9868"/>
              <a:gd name="connsiteX163-4703" fmla="*/ 6990 w 10000"/>
              <a:gd name="connsiteY163-4704" fmla="*/ 5105 h 9868"/>
              <a:gd name="connsiteX164-4705" fmla="*/ 6981 w 10000"/>
              <a:gd name="connsiteY164-4706" fmla="*/ 4826 h 9868"/>
              <a:gd name="connsiteX165-4707" fmla="*/ 6978 w 10000"/>
              <a:gd name="connsiteY165-4708" fmla="*/ 4762 h 9868"/>
              <a:gd name="connsiteX166-4709" fmla="*/ 6965 w 10000"/>
              <a:gd name="connsiteY166-4710" fmla="*/ 4626 h 9868"/>
              <a:gd name="connsiteX167-4711" fmla="*/ 6946 w 10000"/>
              <a:gd name="connsiteY167-4712" fmla="*/ 4497 h 9868"/>
              <a:gd name="connsiteX168-4713" fmla="*/ 6916 w 10000"/>
              <a:gd name="connsiteY168-4714" fmla="*/ 4371 h 9868"/>
              <a:gd name="connsiteX169-4715" fmla="*/ 6885 w 10000"/>
              <a:gd name="connsiteY169-4716" fmla="*/ 4249 h 9868"/>
              <a:gd name="connsiteX170-4717" fmla="*/ 6844 w 10000"/>
              <a:gd name="connsiteY170-4718" fmla="*/ 4131 h 9868"/>
              <a:gd name="connsiteX171-4719" fmla="*/ 6796 w 10000"/>
              <a:gd name="connsiteY171-4720" fmla="*/ 4017 h 9868"/>
              <a:gd name="connsiteX172-4721" fmla="*/ 6744 w 10000"/>
              <a:gd name="connsiteY172-4722" fmla="*/ 3911 h 9868"/>
              <a:gd name="connsiteX173-4723" fmla="*/ 6684 w 10000"/>
              <a:gd name="connsiteY173-4724" fmla="*/ 3813 h 9868"/>
              <a:gd name="connsiteX174-4725" fmla="*/ 6619 w 10000"/>
              <a:gd name="connsiteY174-4726" fmla="*/ 3724 h 9868"/>
              <a:gd name="connsiteX175-4727" fmla="*/ 6547 w 10000"/>
              <a:gd name="connsiteY175-4728" fmla="*/ 3643 h 9868"/>
              <a:gd name="connsiteX176-4729" fmla="*/ 6470 w 10000"/>
              <a:gd name="connsiteY176-4730" fmla="*/ 3570 h 9868"/>
              <a:gd name="connsiteX177-4731" fmla="*/ 6390 w 10000"/>
              <a:gd name="connsiteY177-4732" fmla="*/ 3510 h 9868"/>
              <a:gd name="connsiteX178-4733" fmla="*/ 6304 w 10000"/>
              <a:gd name="connsiteY178-4734" fmla="*/ 3457 h 9868"/>
              <a:gd name="connsiteX179-4735" fmla="*/ 6212 w 10000"/>
              <a:gd name="connsiteY179-4736" fmla="*/ 3421 h 9868"/>
              <a:gd name="connsiteX180-4737" fmla="*/ 6115 w 10000"/>
              <a:gd name="connsiteY180-4738" fmla="*/ 3398 h 9868"/>
              <a:gd name="connsiteX181-4739" fmla="*/ 6064 w 10000"/>
              <a:gd name="connsiteY181-4740" fmla="*/ 3393 h 9868"/>
              <a:gd name="connsiteX182-4741" fmla="*/ 6039 w 10000"/>
              <a:gd name="connsiteY182-4742" fmla="*/ 3392 h 9868"/>
              <a:gd name="connsiteX183-4743" fmla="*/ 5986 w 10000"/>
              <a:gd name="connsiteY183-4744" fmla="*/ 3397 h 9868"/>
              <a:gd name="connsiteX184-4745" fmla="*/ 5934 w 10000"/>
              <a:gd name="connsiteY184-4746" fmla="*/ 3411 h 9868"/>
              <a:gd name="connsiteX185-4747" fmla="*/ 5884 w 10000"/>
              <a:gd name="connsiteY185-4748" fmla="*/ 3437 h 9868"/>
              <a:gd name="connsiteX186-4749" fmla="*/ 5837 w 10000"/>
              <a:gd name="connsiteY186-4750" fmla="*/ 3474 h 9868"/>
              <a:gd name="connsiteX187-4751" fmla="*/ 5796 w 10000"/>
              <a:gd name="connsiteY187-4752" fmla="*/ 3519 h 9868"/>
              <a:gd name="connsiteX188-4753" fmla="*/ 5763 w 10000"/>
              <a:gd name="connsiteY188-4754" fmla="*/ 3573 h 9868"/>
              <a:gd name="connsiteX189-4755" fmla="*/ 5738 w 10000"/>
              <a:gd name="connsiteY189-4756" fmla="*/ 3635 h 9868"/>
              <a:gd name="connsiteX190-4757" fmla="*/ 5729 w 10000"/>
              <a:gd name="connsiteY190-4758" fmla="*/ 3668 h 9868"/>
              <a:gd name="connsiteX191-4759" fmla="*/ 5725 w 10000"/>
              <a:gd name="connsiteY191-4760" fmla="*/ 3696 h 9868"/>
              <a:gd name="connsiteX192-4761" fmla="*/ 5719 w 10000"/>
              <a:gd name="connsiteY192-4762" fmla="*/ 3750 h 9868"/>
              <a:gd name="connsiteX193-4763" fmla="*/ 5724 w 10000"/>
              <a:gd name="connsiteY193-4764" fmla="*/ 3833 h 9868"/>
              <a:gd name="connsiteX194-4765" fmla="*/ 5745 w 10000"/>
              <a:gd name="connsiteY194-4766" fmla="*/ 3942 h 9868"/>
              <a:gd name="connsiteX195-4767" fmla="*/ 5786 w 10000"/>
              <a:gd name="connsiteY195-4768" fmla="*/ 4038 h 9868"/>
              <a:gd name="connsiteX196-4769" fmla="*/ 5811 w 10000"/>
              <a:gd name="connsiteY196-4770" fmla="*/ 4082 h 9868"/>
              <a:gd name="connsiteX197-4771" fmla="*/ 5860 w 10000"/>
              <a:gd name="connsiteY197-4772" fmla="*/ 4156 h 9868"/>
              <a:gd name="connsiteX198-4773" fmla="*/ 5960 w 10000"/>
              <a:gd name="connsiteY198-4774" fmla="*/ 4279 h 9868"/>
              <a:gd name="connsiteX199-4775" fmla="*/ 6061 w 10000"/>
              <a:gd name="connsiteY199-4776" fmla="*/ 4380 h 9868"/>
              <a:gd name="connsiteX200-4777" fmla="*/ 6167 w 10000"/>
              <a:gd name="connsiteY200-4778" fmla="*/ 4460 h 9868"/>
              <a:gd name="connsiteX201-4779" fmla="*/ 6272 w 10000"/>
              <a:gd name="connsiteY201-4780" fmla="*/ 4513 h 9868"/>
              <a:gd name="connsiteX202-4781" fmla="*/ 6380 w 10000"/>
              <a:gd name="connsiteY202-4782" fmla="*/ 4547 h 9868"/>
              <a:gd name="connsiteX203-4783" fmla="*/ 6488 w 10000"/>
              <a:gd name="connsiteY203-4784" fmla="*/ 4560 h 9868"/>
              <a:gd name="connsiteX204-4785" fmla="*/ 6596 w 10000"/>
              <a:gd name="connsiteY204-4786" fmla="*/ 4550 h 9868"/>
              <a:gd name="connsiteX205-4787" fmla="*/ 6703 w 10000"/>
              <a:gd name="connsiteY205-4788" fmla="*/ 4525 h 9868"/>
              <a:gd name="connsiteX206-4789" fmla="*/ 6810 w 10000"/>
              <a:gd name="connsiteY206-4790" fmla="*/ 4478 h 9868"/>
              <a:gd name="connsiteX207-4791" fmla="*/ 6915 w 10000"/>
              <a:gd name="connsiteY207-4792" fmla="*/ 4421 h 9868"/>
              <a:gd name="connsiteX208-4793" fmla="*/ 7018 w 10000"/>
              <a:gd name="connsiteY208-4794" fmla="*/ 4342 h 9868"/>
              <a:gd name="connsiteX209-4795" fmla="*/ 7116 w 10000"/>
              <a:gd name="connsiteY209-4796" fmla="*/ 4250 h 9868"/>
              <a:gd name="connsiteX210-4797" fmla="*/ 7213 w 10000"/>
              <a:gd name="connsiteY210-4798" fmla="*/ 4144 h 9868"/>
              <a:gd name="connsiteX211-4799" fmla="*/ 7306 w 10000"/>
              <a:gd name="connsiteY211-4800" fmla="*/ 4027 h 9868"/>
              <a:gd name="connsiteX212-4801" fmla="*/ 7391 w 10000"/>
              <a:gd name="connsiteY212-4802" fmla="*/ 3896 h 9868"/>
              <a:gd name="connsiteX213-4803" fmla="*/ 7433 w 10000"/>
              <a:gd name="connsiteY213-4804" fmla="*/ 3827 h 9868"/>
              <a:gd name="connsiteX214-4805" fmla="*/ 7506 w 10000"/>
              <a:gd name="connsiteY214-4806" fmla="*/ 3697 h 9868"/>
              <a:gd name="connsiteX215-4807" fmla="*/ 7640 w 10000"/>
              <a:gd name="connsiteY215-4808" fmla="*/ 3424 h 9868"/>
              <a:gd name="connsiteX216-4809" fmla="*/ 7754 w 10000"/>
              <a:gd name="connsiteY216-4810" fmla="*/ 3132 h 9868"/>
              <a:gd name="connsiteX217-4811" fmla="*/ 7825 w 10000"/>
              <a:gd name="connsiteY217-4812" fmla="*/ 2904 h 9868"/>
              <a:gd name="connsiteX218-4813" fmla="*/ 7868 w 10000"/>
              <a:gd name="connsiteY218-4814" fmla="*/ 2749 h 9868"/>
              <a:gd name="connsiteX219-4815" fmla="*/ 7900 w 10000"/>
              <a:gd name="connsiteY219-4816" fmla="*/ 2591 h 9868"/>
              <a:gd name="connsiteX220-4817" fmla="*/ 7931 w 10000"/>
              <a:gd name="connsiteY220-4818" fmla="*/ 2428 h 9868"/>
              <a:gd name="connsiteX221-4819" fmla="*/ 7952 w 10000"/>
              <a:gd name="connsiteY221-4820" fmla="*/ 2269 h 9868"/>
              <a:gd name="connsiteX222-4821" fmla="*/ 7965 w 10000"/>
              <a:gd name="connsiteY222-4822" fmla="*/ 2105 h 9868"/>
              <a:gd name="connsiteX223-4823" fmla="*/ 7973 w 10000"/>
              <a:gd name="connsiteY223-4824" fmla="*/ 1941 h 9868"/>
              <a:gd name="connsiteX224-4825" fmla="*/ 7971 w 10000"/>
              <a:gd name="connsiteY224-4826" fmla="*/ 1776 h 9868"/>
              <a:gd name="connsiteX225-4827" fmla="*/ 7963 w 10000"/>
              <a:gd name="connsiteY225-4828" fmla="*/ 1610 h 9868"/>
              <a:gd name="connsiteX226-4829" fmla="*/ 7949 w 10000"/>
              <a:gd name="connsiteY226-4830" fmla="*/ 1446 h 9868"/>
              <a:gd name="connsiteX227-4831" fmla="*/ 7937 w 10000"/>
              <a:gd name="connsiteY227-4832" fmla="*/ 1364 h 9868"/>
              <a:gd name="connsiteX228-4833" fmla="*/ 7916 w 10000"/>
              <a:gd name="connsiteY228-4834" fmla="*/ 1252 h 9868"/>
              <a:gd name="connsiteX229-4835" fmla="*/ 7892 w 10000"/>
              <a:gd name="connsiteY229-4836" fmla="*/ 1067 h 9868"/>
              <a:gd name="connsiteX230-4837" fmla="*/ 7883 w 10000"/>
              <a:gd name="connsiteY230-4838" fmla="*/ 941 h 9868"/>
              <a:gd name="connsiteX231-4839" fmla="*/ 7885 w 10000"/>
              <a:gd name="connsiteY231-4840" fmla="*/ 821 h 9868"/>
              <a:gd name="connsiteX232-4841" fmla="*/ 7903 w 10000"/>
              <a:gd name="connsiteY232-4842" fmla="*/ 706 h 9868"/>
              <a:gd name="connsiteX233-4843" fmla="*/ 7934 w 10000"/>
              <a:gd name="connsiteY233-4844" fmla="*/ 630 h 9868"/>
              <a:gd name="connsiteX234-4845" fmla="*/ 7958 w 10000"/>
              <a:gd name="connsiteY234-4846" fmla="*/ 583 h 9868"/>
              <a:gd name="connsiteX235-4847" fmla="*/ 7992 w 10000"/>
              <a:gd name="connsiteY235-4848" fmla="*/ 542 h 9868"/>
              <a:gd name="connsiteX236-4849" fmla="*/ 8030 w 10000"/>
              <a:gd name="connsiteY236-4850" fmla="*/ 506 h 9868"/>
              <a:gd name="connsiteX237-4851" fmla="*/ 8050 w 10000"/>
              <a:gd name="connsiteY237-4852" fmla="*/ 492 h 9868"/>
              <a:gd name="connsiteX238-4853" fmla="*/ 8088 w 10000"/>
              <a:gd name="connsiteY238-4854" fmla="*/ 472 h 9868"/>
              <a:gd name="connsiteX239-4855" fmla="*/ 8159 w 10000"/>
              <a:gd name="connsiteY239-4856" fmla="*/ 457 h 9868"/>
              <a:gd name="connsiteX240-4857" fmla="*/ 8229 w 10000"/>
              <a:gd name="connsiteY240-4858" fmla="*/ 466 h 9868"/>
              <a:gd name="connsiteX241-4859" fmla="*/ 8301 w 10000"/>
              <a:gd name="connsiteY241-4860" fmla="*/ 499 h 9868"/>
              <a:gd name="connsiteX242-4861" fmla="*/ 8370 w 10000"/>
              <a:gd name="connsiteY242-4862" fmla="*/ 548 h 9868"/>
              <a:gd name="connsiteX243-4863" fmla="*/ 8433 w 10000"/>
              <a:gd name="connsiteY243-4864" fmla="*/ 611 h 9868"/>
              <a:gd name="connsiteX244-4865" fmla="*/ 8490 w 10000"/>
              <a:gd name="connsiteY244-4866" fmla="*/ 684 h 9868"/>
              <a:gd name="connsiteX245-4867" fmla="*/ 8538 w 10000"/>
              <a:gd name="connsiteY245-4868" fmla="*/ 757 h 9868"/>
              <a:gd name="connsiteX246-4869" fmla="*/ 8559 w 10000"/>
              <a:gd name="connsiteY246-4870" fmla="*/ 794 h 9868"/>
              <a:gd name="connsiteX247-4871" fmla="*/ 8645 w 10000"/>
              <a:gd name="connsiteY247-4872" fmla="*/ 974 h 9868"/>
              <a:gd name="connsiteX248-4873" fmla="*/ 8792 w 10000"/>
              <a:gd name="connsiteY248-4874" fmla="*/ 1270 h 9868"/>
              <a:gd name="connsiteX249-4875" fmla="*/ 8868 w 10000"/>
              <a:gd name="connsiteY249-4876" fmla="*/ 1400 h 9868"/>
              <a:gd name="connsiteX250-4877" fmla="*/ 8925 w 10000"/>
              <a:gd name="connsiteY250-4878" fmla="*/ 1477 h 9868"/>
              <a:gd name="connsiteX251-4879" fmla="*/ 8982 w 10000"/>
              <a:gd name="connsiteY251-4880" fmla="*/ 1545 h 9868"/>
              <a:gd name="connsiteX252-4881" fmla="*/ 9039 w 10000"/>
              <a:gd name="connsiteY252-4882" fmla="*/ 1595 h 9868"/>
              <a:gd name="connsiteX253-4883" fmla="*/ 9103 w 10000"/>
              <a:gd name="connsiteY253-4884" fmla="*/ 1627 h 9868"/>
              <a:gd name="connsiteX254-4885" fmla="*/ 9168 w 10000"/>
              <a:gd name="connsiteY254-4886" fmla="*/ 1641 h 9868"/>
              <a:gd name="connsiteX255-4887" fmla="*/ 9236 w 10000"/>
              <a:gd name="connsiteY255-4888" fmla="*/ 1632 h 9868"/>
              <a:gd name="connsiteX256-4889" fmla="*/ 9308 w 10000"/>
              <a:gd name="connsiteY256-4890" fmla="*/ 1600 h 9868"/>
              <a:gd name="connsiteX257-4891" fmla="*/ 9384 w 10000"/>
              <a:gd name="connsiteY257-4892" fmla="*/ 1537 h 9868"/>
              <a:gd name="connsiteX258-4893" fmla="*/ 9463 w 10000"/>
              <a:gd name="connsiteY258-4894" fmla="*/ 1444 h 9868"/>
              <a:gd name="connsiteX259-4895" fmla="*/ 9504 w 10000"/>
              <a:gd name="connsiteY259-4896" fmla="*/ 1384 h 9868"/>
              <a:gd name="connsiteX260-4897" fmla="*/ 9544 w 10000"/>
              <a:gd name="connsiteY260-4898" fmla="*/ 1317 h 9868"/>
              <a:gd name="connsiteX261-4899" fmla="*/ 9614 w 10000"/>
              <a:gd name="connsiteY261-4900" fmla="*/ 1175 h 9868"/>
              <a:gd name="connsiteX262-4901" fmla="*/ 9672 w 10000"/>
              <a:gd name="connsiteY262-4902" fmla="*/ 1017 h 9868"/>
              <a:gd name="connsiteX263-4903" fmla="*/ 9722 w 10000"/>
              <a:gd name="connsiteY263-4904" fmla="*/ 855 h 9868"/>
              <a:gd name="connsiteX264-4905" fmla="*/ 9743 w 10000"/>
              <a:gd name="connsiteY264-4906" fmla="*/ 773 h 9868"/>
              <a:gd name="connsiteX265-4907" fmla="*/ 9795 w 10000"/>
              <a:gd name="connsiteY265-4908" fmla="*/ 577 h 9868"/>
              <a:gd name="connsiteX266-4909" fmla="*/ 9884 w 10000"/>
              <a:gd name="connsiteY266-4910" fmla="*/ 275 h 9868"/>
              <a:gd name="connsiteX267-4911" fmla="*/ 9955 w 10000"/>
              <a:gd name="connsiteY267-4912" fmla="*/ 87 h 9868"/>
              <a:gd name="connsiteX268-4913" fmla="*/ 10000 w 10000"/>
              <a:gd name="connsiteY268-4914" fmla="*/ 0 h 9868"/>
              <a:gd name="connsiteX0-4915" fmla="*/ 449 w 10000"/>
              <a:gd name="connsiteY0-4916" fmla="*/ 9852 h 9852"/>
              <a:gd name="connsiteX1-4917" fmla="*/ 569 w 10000"/>
              <a:gd name="connsiteY1-4918" fmla="*/ 9688 h 9852"/>
              <a:gd name="connsiteX2-4919" fmla="*/ 675 w 10000"/>
              <a:gd name="connsiteY2-4920" fmla="*/ 9514 h 9852"/>
              <a:gd name="connsiteX3-4921" fmla="*/ 769 w 10000"/>
              <a:gd name="connsiteY3-4922" fmla="*/ 9320 h 9852"/>
              <a:gd name="connsiteX4-4923" fmla="*/ 846 w 10000"/>
              <a:gd name="connsiteY4-4924" fmla="*/ 9116 h 9852"/>
              <a:gd name="connsiteX5-4925" fmla="*/ 905 w 10000"/>
              <a:gd name="connsiteY5-4926" fmla="*/ 8895 h 9852"/>
              <a:gd name="connsiteX6-4927" fmla="*/ 926 w 10000"/>
              <a:gd name="connsiteY6-4928" fmla="*/ 8779 h 9852"/>
              <a:gd name="connsiteX7-4929" fmla="*/ 942 w 10000"/>
              <a:gd name="connsiteY7-4930" fmla="*/ 8685 h 9852"/>
              <a:gd name="connsiteX8-4931" fmla="*/ 958 w 10000"/>
              <a:gd name="connsiteY8-4932" fmla="*/ 8493 h 9852"/>
              <a:gd name="connsiteX9-4933" fmla="*/ 961 w 10000"/>
              <a:gd name="connsiteY9-4934" fmla="*/ 8307 h 9852"/>
              <a:gd name="connsiteX10-4935" fmla="*/ 944 w 10000"/>
              <a:gd name="connsiteY10-4936" fmla="*/ 8117 h 9852"/>
              <a:gd name="connsiteX11-4937" fmla="*/ 912 w 10000"/>
              <a:gd name="connsiteY11-4938" fmla="*/ 7935 h 9852"/>
              <a:gd name="connsiteX12-4939" fmla="*/ 861 w 10000"/>
              <a:gd name="connsiteY12-4940" fmla="*/ 7758 h 9852"/>
              <a:gd name="connsiteX13-4941" fmla="*/ 795 w 10000"/>
              <a:gd name="connsiteY13-4942" fmla="*/ 7596 h 9852"/>
              <a:gd name="connsiteX14-4943" fmla="*/ 709 w 10000"/>
              <a:gd name="connsiteY14-4944" fmla="*/ 7441 h 9852"/>
              <a:gd name="connsiteX15-4945" fmla="*/ 657 w 10000"/>
              <a:gd name="connsiteY15-4946" fmla="*/ 7369 h 9852"/>
              <a:gd name="connsiteX16-4947" fmla="*/ 625 w 10000"/>
              <a:gd name="connsiteY16-4948" fmla="*/ 7329 h 9852"/>
              <a:gd name="connsiteX17-4949" fmla="*/ 557 w 10000"/>
              <a:gd name="connsiteY17-4950" fmla="*/ 7263 h 9852"/>
              <a:gd name="connsiteX18-4951" fmla="*/ 492 w 10000"/>
              <a:gd name="connsiteY18-4952" fmla="*/ 7215 h 9852"/>
              <a:gd name="connsiteX19-4953" fmla="*/ 427 w 10000"/>
              <a:gd name="connsiteY19-4954" fmla="*/ 7186 h 9852"/>
              <a:gd name="connsiteX20-4955" fmla="*/ 365 w 10000"/>
              <a:gd name="connsiteY20-4956" fmla="*/ 7175 h 9852"/>
              <a:gd name="connsiteX21-4957" fmla="*/ 304 w 10000"/>
              <a:gd name="connsiteY21-4958" fmla="*/ 7180 h 9852"/>
              <a:gd name="connsiteX22-4959" fmla="*/ 245 w 10000"/>
              <a:gd name="connsiteY22-4960" fmla="*/ 7200 h 9852"/>
              <a:gd name="connsiteX23-4961" fmla="*/ 191 w 10000"/>
              <a:gd name="connsiteY23-4962" fmla="*/ 7234 h 9852"/>
              <a:gd name="connsiteX24-4963" fmla="*/ 144 w 10000"/>
              <a:gd name="connsiteY24-4964" fmla="*/ 7281 h 9852"/>
              <a:gd name="connsiteX25-4965" fmla="*/ 101 w 10000"/>
              <a:gd name="connsiteY25-4966" fmla="*/ 7344 h 9852"/>
              <a:gd name="connsiteX26-4967" fmla="*/ 66 w 10000"/>
              <a:gd name="connsiteY26-4968" fmla="*/ 7418 h 9852"/>
              <a:gd name="connsiteX27-4969" fmla="*/ 35 w 10000"/>
              <a:gd name="connsiteY27-4970" fmla="*/ 7501 h 9852"/>
              <a:gd name="connsiteX28-4971" fmla="*/ 16 w 10000"/>
              <a:gd name="connsiteY28-4972" fmla="*/ 7596 h 9852"/>
              <a:gd name="connsiteX29-4973" fmla="*/ 3 w 10000"/>
              <a:gd name="connsiteY29-4974" fmla="*/ 7695 h 9852"/>
              <a:gd name="connsiteX30-4975" fmla="*/ 0 w 10000"/>
              <a:gd name="connsiteY30-4976" fmla="*/ 7804 h 9852"/>
              <a:gd name="connsiteX31-4977" fmla="*/ 7 w 10000"/>
              <a:gd name="connsiteY31-4978" fmla="*/ 7918 h 9852"/>
              <a:gd name="connsiteX32-4979" fmla="*/ 14 w 10000"/>
              <a:gd name="connsiteY32-4980" fmla="*/ 7976 h 9852"/>
              <a:gd name="connsiteX33-4981" fmla="*/ 29 w 10000"/>
              <a:gd name="connsiteY33-4982" fmla="*/ 8078 h 9852"/>
              <a:gd name="connsiteX34-4983" fmla="*/ 76 w 10000"/>
              <a:gd name="connsiteY34-4984" fmla="*/ 8269 h 9852"/>
              <a:gd name="connsiteX35-4985" fmla="*/ 138 w 10000"/>
              <a:gd name="connsiteY35-4986" fmla="*/ 8456 h 9852"/>
              <a:gd name="connsiteX36-4987" fmla="*/ 214 w 10000"/>
              <a:gd name="connsiteY36-4988" fmla="*/ 8634 h 9852"/>
              <a:gd name="connsiteX37-4989" fmla="*/ 304 w 10000"/>
              <a:gd name="connsiteY37-4990" fmla="*/ 8800 h 9852"/>
              <a:gd name="connsiteX38-4991" fmla="*/ 401 w 10000"/>
              <a:gd name="connsiteY38-4992" fmla="*/ 8956 h 9852"/>
              <a:gd name="connsiteX39-4993" fmla="*/ 510 w 10000"/>
              <a:gd name="connsiteY39-4994" fmla="*/ 9104 h 9852"/>
              <a:gd name="connsiteX40-4995" fmla="*/ 630 w 10000"/>
              <a:gd name="connsiteY40-4996" fmla="*/ 9241 h 9852"/>
              <a:gd name="connsiteX41-4997" fmla="*/ 754 w 10000"/>
              <a:gd name="connsiteY41-4998" fmla="*/ 9367 h 9852"/>
              <a:gd name="connsiteX42-4999" fmla="*/ 886 w 10000"/>
              <a:gd name="connsiteY42-5000" fmla="*/ 9476 h 9852"/>
              <a:gd name="connsiteX43-5001" fmla="*/ 1019 w 10000"/>
              <a:gd name="connsiteY43-5002" fmla="*/ 9573 h 9852"/>
              <a:gd name="connsiteX44-5003" fmla="*/ 1157 w 10000"/>
              <a:gd name="connsiteY44-5004" fmla="*/ 9658 h 9852"/>
              <a:gd name="connsiteX45-5005" fmla="*/ 1294 w 10000"/>
              <a:gd name="connsiteY45-5006" fmla="*/ 9728 h 9852"/>
              <a:gd name="connsiteX46-5007" fmla="*/ 1434 w 10000"/>
              <a:gd name="connsiteY46-5008" fmla="*/ 9782 h 9852"/>
              <a:gd name="connsiteX47-5009" fmla="*/ 1571 w 10000"/>
              <a:gd name="connsiteY47-5010" fmla="*/ 9818 h 9852"/>
              <a:gd name="connsiteX48-5011" fmla="*/ 1705 w 10000"/>
              <a:gd name="connsiteY48-5012" fmla="*/ 9841 h 9852"/>
              <a:gd name="connsiteX49-5013" fmla="*/ 1769 w 10000"/>
              <a:gd name="connsiteY49-5014" fmla="*/ 9842 h 9852"/>
              <a:gd name="connsiteX50-5015" fmla="*/ 1844 w 10000"/>
              <a:gd name="connsiteY50-5016" fmla="*/ 9841 h 9852"/>
              <a:gd name="connsiteX51-5017" fmla="*/ 1992 w 10000"/>
              <a:gd name="connsiteY51-5018" fmla="*/ 9817 h 9852"/>
              <a:gd name="connsiteX52-5019" fmla="*/ 2129 w 10000"/>
              <a:gd name="connsiteY52-5020" fmla="*/ 9766 h 9852"/>
              <a:gd name="connsiteX53-5021" fmla="*/ 2263 w 10000"/>
              <a:gd name="connsiteY53-5022" fmla="*/ 9688 h 9852"/>
              <a:gd name="connsiteX54-5023" fmla="*/ 2382 w 10000"/>
              <a:gd name="connsiteY54-5024" fmla="*/ 9587 h 9852"/>
              <a:gd name="connsiteX55-5025" fmla="*/ 2491 w 10000"/>
              <a:gd name="connsiteY55-5026" fmla="*/ 9454 h 9852"/>
              <a:gd name="connsiteX56-5027" fmla="*/ 2561 w 10000"/>
              <a:gd name="connsiteY56-5028" fmla="*/ 9341 h 9852"/>
              <a:gd name="connsiteX57-5029" fmla="*/ 2602 w 10000"/>
              <a:gd name="connsiteY57-5030" fmla="*/ 9256 h 9852"/>
              <a:gd name="connsiteX58-5031" fmla="*/ 2639 w 10000"/>
              <a:gd name="connsiteY58-5032" fmla="*/ 9165 h 9852"/>
              <a:gd name="connsiteX59-5033" fmla="*/ 2674 w 10000"/>
              <a:gd name="connsiteY59-5034" fmla="*/ 9068 h 9852"/>
              <a:gd name="connsiteX60-5035" fmla="*/ 2687 w 10000"/>
              <a:gd name="connsiteY60-5036" fmla="*/ 9015 h 9852"/>
              <a:gd name="connsiteX61-5037" fmla="*/ 2706 w 10000"/>
              <a:gd name="connsiteY61-5038" fmla="*/ 8933 h 9852"/>
              <a:gd name="connsiteX62-5039" fmla="*/ 2736 w 10000"/>
              <a:gd name="connsiteY62-5040" fmla="*/ 8770 h 9852"/>
              <a:gd name="connsiteX63-5041" fmla="*/ 2750 w 10000"/>
              <a:gd name="connsiteY63-5042" fmla="*/ 8619 h 9852"/>
              <a:gd name="connsiteX64-5043" fmla="*/ 2754 w 10000"/>
              <a:gd name="connsiteY64-5044" fmla="*/ 8470 h 9852"/>
              <a:gd name="connsiteX65-5045" fmla="*/ 2746 w 10000"/>
              <a:gd name="connsiteY65-5046" fmla="*/ 8329 h 9852"/>
              <a:gd name="connsiteX66-5047" fmla="*/ 2727 w 10000"/>
              <a:gd name="connsiteY66-5048" fmla="*/ 8191 h 9852"/>
              <a:gd name="connsiteX67-5049" fmla="*/ 2700 w 10000"/>
              <a:gd name="connsiteY67-5050" fmla="*/ 8054 h 9852"/>
              <a:gd name="connsiteX68-5051" fmla="*/ 2665 w 10000"/>
              <a:gd name="connsiteY68-5052" fmla="*/ 7924 h 9852"/>
              <a:gd name="connsiteX69-5053" fmla="*/ 2600 w 10000"/>
              <a:gd name="connsiteY69-5054" fmla="*/ 7731 h 9852"/>
              <a:gd name="connsiteX70-5055" fmla="*/ 2496 w 10000"/>
              <a:gd name="connsiteY70-5056" fmla="*/ 7478 h 9852"/>
              <a:gd name="connsiteX71-5057" fmla="*/ 2319 w 10000"/>
              <a:gd name="connsiteY71-5058" fmla="*/ 7104 h 9852"/>
              <a:gd name="connsiteX72-5059" fmla="*/ 2199 w 10000"/>
              <a:gd name="connsiteY72-5060" fmla="*/ 6841 h 9852"/>
              <a:gd name="connsiteX73-5061" fmla="*/ 2032 w 10000"/>
              <a:gd name="connsiteY73-5062" fmla="*/ 6488 h 9852"/>
              <a:gd name="connsiteX74-5063" fmla="*/ 1728 w 10000"/>
              <a:gd name="connsiteY74-5064" fmla="*/ 5841 h 9852"/>
              <a:gd name="connsiteX75-5065" fmla="*/ 1579 w 10000"/>
              <a:gd name="connsiteY75-5066" fmla="*/ 5491 h 9852"/>
              <a:gd name="connsiteX76-5067" fmla="*/ 1484 w 10000"/>
              <a:gd name="connsiteY76-5068" fmla="*/ 5252 h 9852"/>
              <a:gd name="connsiteX77-5069" fmla="*/ 1399 w 10000"/>
              <a:gd name="connsiteY77-5070" fmla="*/ 5010 h 9852"/>
              <a:gd name="connsiteX78-5071" fmla="*/ 1327 w 10000"/>
              <a:gd name="connsiteY78-5072" fmla="*/ 4766 h 9852"/>
              <a:gd name="connsiteX79-5073" fmla="*/ 1272 w 10000"/>
              <a:gd name="connsiteY79-5074" fmla="*/ 4520 h 9852"/>
              <a:gd name="connsiteX80-5075" fmla="*/ 1232 w 10000"/>
              <a:gd name="connsiteY80-5076" fmla="*/ 4278 h 9852"/>
              <a:gd name="connsiteX81-5077" fmla="*/ 1213 w 10000"/>
              <a:gd name="connsiteY81-5078" fmla="*/ 4040 h 9852"/>
              <a:gd name="connsiteX82-5079" fmla="*/ 1216 w 10000"/>
              <a:gd name="connsiteY82-5080" fmla="*/ 3864 h 9852"/>
              <a:gd name="connsiteX83-5081" fmla="*/ 1225 w 10000"/>
              <a:gd name="connsiteY83-5082" fmla="*/ 3752 h 9852"/>
              <a:gd name="connsiteX84-5083" fmla="*/ 1241 w 10000"/>
              <a:gd name="connsiteY84-5084" fmla="*/ 3638 h 9852"/>
              <a:gd name="connsiteX85-5085" fmla="*/ 1267 w 10000"/>
              <a:gd name="connsiteY85-5086" fmla="*/ 3529 h 9852"/>
              <a:gd name="connsiteX86-5087" fmla="*/ 1296 w 10000"/>
              <a:gd name="connsiteY86-5088" fmla="*/ 3420 h 9852"/>
              <a:gd name="connsiteX87-5089" fmla="*/ 1337 w 10000"/>
              <a:gd name="connsiteY87-5090" fmla="*/ 3315 h 9852"/>
              <a:gd name="connsiteX88-5091" fmla="*/ 1359 w 10000"/>
              <a:gd name="connsiteY88-5092" fmla="*/ 3265 h 9852"/>
              <a:gd name="connsiteX89-5093" fmla="*/ 1392 w 10000"/>
              <a:gd name="connsiteY89-5094" fmla="*/ 3192 h 9852"/>
              <a:gd name="connsiteX90-5095" fmla="*/ 1470 w 10000"/>
              <a:gd name="connsiteY90-5096" fmla="*/ 3070 h 9852"/>
              <a:gd name="connsiteX91-5097" fmla="*/ 1560 w 10000"/>
              <a:gd name="connsiteY91-5098" fmla="*/ 2961 h 9852"/>
              <a:gd name="connsiteX92-5099" fmla="*/ 1657 w 10000"/>
              <a:gd name="connsiteY92-5100" fmla="*/ 2873 h 9852"/>
              <a:gd name="connsiteX93-5101" fmla="*/ 1762 w 10000"/>
              <a:gd name="connsiteY93-5102" fmla="*/ 2799 h 9852"/>
              <a:gd name="connsiteX94-5103" fmla="*/ 1874 w 10000"/>
              <a:gd name="connsiteY94-5104" fmla="*/ 2739 h 9852"/>
              <a:gd name="connsiteX95-5105" fmla="*/ 1992 w 10000"/>
              <a:gd name="connsiteY95-5106" fmla="*/ 2698 h 9852"/>
              <a:gd name="connsiteX96-5107" fmla="*/ 2110 w 10000"/>
              <a:gd name="connsiteY96-5108" fmla="*/ 2668 h 9852"/>
              <a:gd name="connsiteX97-5109" fmla="*/ 2234 w 10000"/>
              <a:gd name="connsiteY97-5110" fmla="*/ 2651 h 9852"/>
              <a:gd name="connsiteX98-5111" fmla="*/ 2359 w 10000"/>
              <a:gd name="connsiteY98-5112" fmla="*/ 2646 h 9852"/>
              <a:gd name="connsiteX99-5113" fmla="*/ 2485 w 10000"/>
              <a:gd name="connsiteY99-5114" fmla="*/ 2652 h 9852"/>
              <a:gd name="connsiteX100-5115" fmla="*/ 2607 w 10000"/>
              <a:gd name="connsiteY100-5116" fmla="*/ 2670 h 9852"/>
              <a:gd name="connsiteX101-5117" fmla="*/ 2727 w 10000"/>
              <a:gd name="connsiteY101-5118" fmla="*/ 2698 h 9852"/>
              <a:gd name="connsiteX102-5119" fmla="*/ 2844 w 10000"/>
              <a:gd name="connsiteY102-5120" fmla="*/ 2733 h 9852"/>
              <a:gd name="connsiteX103-5121" fmla="*/ 2957 w 10000"/>
              <a:gd name="connsiteY103-5122" fmla="*/ 2777 h 9852"/>
              <a:gd name="connsiteX104-5123" fmla="*/ 3061 w 10000"/>
              <a:gd name="connsiteY104-5124" fmla="*/ 2830 h 9852"/>
              <a:gd name="connsiteX105-5125" fmla="*/ 3113 w 10000"/>
              <a:gd name="connsiteY105-5126" fmla="*/ 2859 h 9852"/>
              <a:gd name="connsiteX106-5127" fmla="*/ 3168 w 10000"/>
              <a:gd name="connsiteY106-5128" fmla="*/ 2893 h 9852"/>
              <a:gd name="connsiteX107-5129" fmla="*/ 3282 w 10000"/>
              <a:gd name="connsiteY107-5130" fmla="*/ 2972 h 9852"/>
              <a:gd name="connsiteX108-5131" fmla="*/ 3389 w 10000"/>
              <a:gd name="connsiteY108-5132" fmla="*/ 3059 h 9852"/>
              <a:gd name="connsiteX109-5133" fmla="*/ 3495 w 10000"/>
              <a:gd name="connsiteY109-5134" fmla="*/ 3153 h 9852"/>
              <a:gd name="connsiteX110-5135" fmla="*/ 3648 w 10000"/>
              <a:gd name="connsiteY110-5136" fmla="*/ 3311 h 9852"/>
              <a:gd name="connsiteX111-5137" fmla="*/ 3842 w 10000"/>
              <a:gd name="connsiteY111-5138" fmla="*/ 3545 h 9852"/>
              <a:gd name="connsiteX112-5139" fmla="*/ 4016 w 10000"/>
              <a:gd name="connsiteY112-5140" fmla="*/ 3803 h 9852"/>
              <a:gd name="connsiteX113-5141" fmla="*/ 4176 w 10000"/>
              <a:gd name="connsiteY113-5142" fmla="*/ 4083 h 9852"/>
              <a:gd name="connsiteX114-5143" fmla="*/ 4321 w 10000"/>
              <a:gd name="connsiteY114-5144" fmla="*/ 4380 h 9852"/>
              <a:gd name="connsiteX115-5145" fmla="*/ 4442 w 10000"/>
              <a:gd name="connsiteY115-5146" fmla="*/ 4688 h 9852"/>
              <a:gd name="connsiteX116-5147" fmla="*/ 4494 w 10000"/>
              <a:gd name="connsiteY116-5148" fmla="*/ 4850 h 9852"/>
              <a:gd name="connsiteX117-5149" fmla="*/ 4534 w 10000"/>
              <a:gd name="connsiteY117-5150" fmla="*/ 4968 h 9852"/>
              <a:gd name="connsiteX118-5151" fmla="*/ 4599 w 10000"/>
              <a:gd name="connsiteY118-5152" fmla="*/ 5213 h 9852"/>
              <a:gd name="connsiteX119-5153" fmla="*/ 4653 w 10000"/>
              <a:gd name="connsiteY119-5154" fmla="*/ 5459 h 9852"/>
              <a:gd name="connsiteX120-5155" fmla="*/ 4697 w 10000"/>
              <a:gd name="connsiteY120-5156" fmla="*/ 5708 h 9852"/>
              <a:gd name="connsiteX121-5157" fmla="*/ 4756 w 10000"/>
              <a:gd name="connsiteY121-5158" fmla="*/ 6087 h 9852"/>
              <a:gd name="connsiteX122-5159" fmla="*/ 4829 w 10000"/>
              <a:gd name="connsiteY122-5160" fmla="*/ 6592 h 9852"/>
              <a:gd name="connsiteX123-5161" fmla="*/ 4888 w 10000"/>
              <a:gd name="connsiteY123-5162" fmla="*/ 6966 h 9852"/>
              <a:gd name="connsiteX124-5163" fmla="*/ 4933 w 10000"/>
              <a:gd name="connsiteY124-5164" fmla="*/ 7213 h 9852"/>
              <a:gd name="connsiteX125-5165" fmla="*/ 4988 w 10000"/>
              <a:gd name="connsiteY125-5166" fmla="*/ 7453 h 9852"/>
              <a:gd name="connsiteX126-5167" fmla="*/ 5052 w 10000"/>
              <a:gd name="connsiteY126-5168" fmla="*/ 7692 h 9852"/>
              <a:gd name="connsiteX127-5169" fmla="*/ 5128 w 10000"/>
              <a:gd name="connsiteY127-5170" fmla="*/ 7923 h 9852"/>
              <a:gd name="connsiteX128-5171" fmla="*/ 5218 w 10000"/>
              <a:gd name="connsiteY128-5172" fmla="*/ 8143 h 9852"/>
              <a:gd name="connsiteX129-5173" fmla="*/ 5328 w 10000"/>
              <a:gd name="connsiteY129-5174" fmla="*/ 8359 h 9852"/>
              <a:gd name="connsiteX130-5175" fmla="*/ 5455 w 10000"/>
              <a:gd name="connsiteY130-5176" fmla="*/ 8563 h 9852"/>
              <a:gd name="connsiteX131-5177" fmla="*/ 5527 w 10000"/>
              <a:gd name="connsiteY131-5178" fmla="*/ 8661 h 9852"/>
              <a:gd name="connsiteX132-5179" fmla="*/ 5558 w 10000"/>
              <a:gd name="connsiteY132-5180" fmla="*/ 8702 h 9852"/>
              <a:gd name="connsiteX133-5181" fmla="*/ 5626 w 10000"/>
              <a:gd name="connsiteY133-5182" fmla="*/ 8775 h 9852"/>
              <a:gd name="connsiteX134-5183" fmla="*/ 5693 w 10000"/>
              <a:gd name="connsiteY134-5184" fmla="*/ 8839 h 9852"/>
              <a:gd name="connsiteX135-5185" fmla="*/ 5762 w 10000"/>
              <a:gd name="connsiteY135-5186" fmla="*/ 8894 h 9852"/>
              <a:gd name="connsiteX136-5187" fmla="*/ 5830 w 10000"/>
              <a:gd name="connsiteY136-5188" fmla="*/ 8936 h 9852"/>
              <a:gd name="connsiteX137-5189" fmla="*/ 5901 w 10000"/>
              <a:gd name="connsiteY137-5190" fmla="*/ 8967 h 9852"/>
              <a:gd name="connsiteX138-5191" fmla="*/ 5971 w 10000"/>
              <a:gd name="connsiteY138-5192" fmla="*/ 8991 h 9852"/>
              <a:gd name="connsiteX139-5193" fmla="*/ 6043 w 10000"/>
              <a:gd name="connsiteY139-5194" fmla="*/ 9004 h 9852"/>
              <a:gd name="connsiteX140-5195" fmla="*/ 6114 w 10000"/>
              <a:gd name="connsiteY140-5196" fmla="*/ 9004 h 9852"/>
              <a:gd name="connsiteX141-5197" fmla="*/ 6185 w 10000"/>
              <a:gd name="connsiteY141-5198" fmla="*/ 8995 h 9852"/>
              <a:gd name="connsiteX142-5199" fmla="*/ 6256 w 10000"/>
              <a:gd name="connsiteY142-5200" fmla="*/ 8973 h 9852"/>
              <a:gd name="connsiteX143-5201" fmla="*/ 6326 w 10000"/>
              <a:gd name="connsiteY143-5202" fmla="*/ 8944 h 9852"/>
              <a:gd name="connsiteX144-5203" fmla="*/ 6397 w 10000"/>
              <a:gd name="connsiteY144-5204" fmla="*/ 8907 h 9852"/>
              <a:gd name="connsiteX145-5205" fmla="*/ 6466 w 10000"/>
              <a:gd name="connsiteY145-5206" fmla="*/ 8853 h 9852"/>
              <a:gd name="connsiteX146-5207" fmla="*/ 6535 w 10000"/>
              <a:gd name="connsiteY146-5208" fmla="*/ 8793 h 9852"/>
              <a:gd name="connsiteX147-5209" fmla="*/ 6603 w 10000"/>
              <a:gd name="connsiteY147-5210" fmla="*/ 8721 h 9852"/>
              <a:gd name="connsiteX148-5211" fmla="*/ 6637 w 10000"/>
              <a:gd name="connsiteY148-5212" fmla="*/ 8681 h 9852"/>
              <a:gd name="connsiteX149-5213" fmla="*/ 6667 w 10000"/>
              <a:gd name="connsiteY149-5214" fmla="*/ 8644 h 9852"/>
              <a:gd name="connsiteX150-5215" fmla="*/ 6721 w 10000"/>
              <a:gd name="connsiteY150-5216" fmla="*/ 8566 h 9852"/>
              <a:gd name="connsiteX151-5217" fmla="*/ 6766 w 10000"/>
              <a:gd name="connsiteY151-5218" fmla="*/ 8482 h 9852"/>
              <a:gd name="connsiteX152-5219" fmla="*/ 6805 w 10000"/>
              <a:gd name="connsiteY152-5220" fmla="*/ 8396 h 9852"/>
              <a:gd name="connsiteX153-5221" fmla="*/ 6853 w 10000"/>
              <a:gd name="connsiteY153-5222" fmla="*/ 8261 h 9852"/>
              <a:gd name="connsiteX154-5223" fmla="*/ 6901 w 10000"/>
              <a:gd name="connsiteY154-5224" fmla="*/ 8072 h 9852"/>
              <a:gd name="connsiteX155-5225" fmla="*/ 6931 w 10000"/>
              <a:gd name="connsiteY155-5226" fmla="*/ 7875 h 9852"/>
              <a:gd name="connsiteX156-5227" fmla="*/ 6950 w 10000"/>
              <a:gd name="connsiteY156-5228" fmla="*/ 7670 h 9852"/>
              <a:gd name="connsiteX157-5229" fmla="*/ 6966 w 10000"/>
              <a:gd name="connsiteY157-5230" fmla="*/ 7358 h 9852"/>
              <a:gd name="connsiteX158-5231" fmla="*/ 6974 w 10000"/>
              <a:gd name="connsiteY158-5232" fmla="*/ 7150 h 9852"/>
              <a:gd name="connsiteX159-5233" fmla="*/ 6987 w 10000"/>
              <a:gd name="connsiteY159-5234" fmla="*/ 6869 h 9852"/>
              <a:gd name="connsiteX160-5235" fmla="*/ 7001 w 10000"/>
              <a:gd name="connsiteY160-5236" fmla="*/ 6304 h 9852"/>
              <a:gd name="connsiteX161-5237" fmla="*/ 7001 w 10000"/>
              <a:gd name="connsiteY161-5238" fmla="*/ 5737 h 9852"/>
              <a:gd name="connsiteX162-5239" fmla="*/ 6990 w 10000"/>
              <a:gd name="connsiteY162-5240" fmla="*/ 5173 h 9852"/>
              <a:gd name="connsiteX163-5241" fmla="*/ 6981 w 10000"/>
              <a:gd name="connsiteY163-5242" fmla="*/ 4891 h 9852"/>
              <a:gd name="connsiteX164-5243" fmla="*/ 6978 w 10000"/>
              <a:gd name="connsiteY164-5244" fmla="*/ 4826 h 9852"/>
              <a:gd name="connsiteX165-5245" fmla="*/ 6965 w 10000"/>
              <a:gd name="connsiteY165-5246" fmla="*/ 4688 h 9852"/>
              <a:gd name="connsiteX166-5247" fmla="*/ 6946 w 10000"/>
              <a:gd name="connsiteY166-5248" fmla="*/ 4557 h 9852"/>
              <a:gd name="connsiteX167-5249" fmla="*/ 6916 w 10000"/>
              <a:gd name="connsiteY167-5250" fmla="*/ 4429 h 9852"/>
              <a:gd name="connsiteX168-5251" fmla="*/ 6885 w 10000"/>
              <a:gd name="connsiteY168-5252" fmla="*/ 4306 h 9852"/>
              <a:gd name="connsiteX169-5253" fmla="*/ 6844 w 10000"/>
              <a:gd name="connsiteY169-5254" fmla="*/ 4186 h 9852"/>
              <a:gd name="connsiteX170-5255" fmla="*/ 6796 w 10000"/>
              <a:gd name="connsiteY170-5256" fmla="*/ 4071 h 9852"/>
              <a:gd name="connsiteX171-5257" fmla="*/ 6744 w 10000"/>
              <a:gd name="connsiteY171-5258" fmla="*/ 3963 h 9852"/>
              <a:gd name="connsiteX172-5259" fmla="*/ 6684 w 10000"/>
              <a:gd name="connsiteY172-5260" fmla="*/ 3864 h 9852"/>
              <a:gd name="connsiteX173-5261" fmla="*/ 6619 w 10000"/>
              <a:gd name="connsiteY173-5262" fmla="*/ 3774 h 9852"/>
              <a:gd name="connsiteX174-5263" fmla="*/ 6547 w 10000"/>
              <a:gd name="connsiteY174-5264" fmla="*/ 3692 h 9852"/>
              <a:gd name="connsiteX175-5265" fmla="*/ 6470 w 10000"/>
              <a:gd name="connsiteY175-5266" fmla="*/ 3618 h 9852"/>
              <a:gd name="connsiteX176-5267" fmla="*/ 6390 w 10000"/>
              <a:gd name="connsiteY176-5268" fmla="*/ 3557 h 9852"/>
              <a:gd name="connsiteX177-5269" fmla="*/ 6304 w 10000"/>
              <a:gd name="connsiteY177-5270" fmla="*/ 3503 h 9852"/>
              <a:gd name="connsiteX178-5271" fmla="*/ 6212 w 10000"/>
              <a:gd name="connsiteY178-5272" fmla="*/ 3467 h 9852"/>
              <a:gd name="connsiteX179-5273" fmla="*/ 6115 w 10000"/>
              <a:gd name="connsiteY179-5274" fmla="*/ 3443 h 9852"/>
              <a:gd name="connsiteX180-5275" fmla="*/ 6064 w 10000"/>
              <a:gd name="connsiteY180-5276" fmla="*/ 3438 h 9852"/>
              <a:gd name="connsiteX181-5277" fmla="*/ 6039 w 10000"/>
              <a:gd name="connsiteY181-5278" fmla="*/ 3437 h 9852"/>
              <a:gd name="connsiteX182-5279" fmla="*/ 5986 w 10000"/>
              <a:gd name="connsiteY182-5280" fmla="*/ 3442 h 9852"/>
              <a:gd name="connsiteX183-5281" fmla="*/ 5934 w 10000"/>
              <a:gd name="connsiteY183-5282" fmla="*/ 3457 h 9852"/>
              <a:gd name="connsiteX184-5283" fmla="*/ 5884 w 10000"/>
              <a:gd name="connsiteY184-5284" fmla="*/ 3483 h 9852"/>
              <a:gd name="connsiteX185-5285" fmla="*/ 5837 w 10000"/>
              <a:gd name="connsiteY185-5286" fmla="*/ 3520 h 9852"/>
              <a:gd name="connsiteX186-5287" fmla="*/ 5796 w 10000"/>
              <a:gd name="connsiteY186-5288" fmla="*/ 3566 h 9852"/>
              <a:gd name="connsiteX187-5289" fmla="*/ 5763 w 10000"/>
              <a:gd name="connsiteY187-5290" fmla="*/ 3621 h 9852"/>
              <a:gd name="connsiteX188-5291" fmla="*/ 5738 w 10000"/>
              <a:gd name="connsiteY188-5292" fmla="*/ 3684 h 9852"/>
              <a:gd name="connsiteX189-5293" fmla="*/ 5729 w 10000"/>
              <a:gd name="connsiteY189-5294" fmla="*/ 3717 h 9852"/>
              <a:gd name="connsiteX190-5295" fmla="*/ 5725 w 10000"/>
              <a:gd name="connsiteY190-5296" fmla="*/ 3745 h 9852"/>
              <a:gd name="connsiteX191-5297" fmla="*/ 5719 w 10000"/>
              <a:gd name="connsiteY191-5298" fmla="*/ 3800 h 9852"/>
              <a:gd name="connsiteX192-5299" fmla="*/ 5724 w 10000"/>
              <a:gd name="connsiteY192-5300" fmla="*/ 3884 h 9852"/>
              <a:gd name="connsiteX193-5301" fmla="*/ 5745 w 10000"/>
              <a:gd name="connsiteY193-5302" fmla="*/ 3995 h 9852"/>
              <a:gd name="connsiteX194-5303" fmla="*/ 5786 w 10000"/>
              <a:gd name="connsiteY194-5304" fmla="*/ 4092 h 9852"/>
              <a:gd name="connsiteX195-5305" fmla="*/ 5811 w 10000"/>
              <a:gd name="connsiteY195-5306" fmla="*/ 4137 h 9852"/>
              <a:gd name="connsiteX196-5307" fmla="*/ 5860 w 10000"/>
              <a:gd name="connsiteY196-5308" fmla="*/ 4212 h 9852"/>
              <a:gd name="connsiteX197-5309" fmla="*/ 5960 w 10000"/>
              <a:gd name="connsiteY197-5310" fmla="*/ 4336 h 9852"/>
              <a:gd name="connsiteX198-5311" fmla="*/ 6061 w 10000"/>
              <a:gd name="connsiteY198-5312" fmla="*/ 4439 h 9852"/>
              <a:gd name="connsiteX199-5313" fmla="*/ 6167 w 10000"/>
              <a:gd name="connsiteY199-5314" fmla="*/ 4520 h 9852"/>
              <a:gd name="connsiteX200-5315" fmla="*/ 6272 w 10000"/>
              <a:gd name="connsiteY200-5316" fmla="*/ 4573 h 9852"/>
              <a:gd name="connsiteX201-5317" fmla="*/ 6380 w 10000"/>
              <a:gd name="connsiteY201-5318" fmla="*/ 4608 h 9852"/>
              <a:gd name="connsiteX202-5319" fmla="*/ 6488 w 10000"/>
              <a:gd name="connsiteY202-5320" fmla="*/ 4621 h 9852"/>
              <a:gd name="connsiteX203-5321" fmla="*/ 6596 w 10000"/>
              <a:gd name="connsiteY203-5322" fmla="*/ 4611 h 9852"/>
              <a:gd name="connsiteX204-5323" fmla="*/ 6703 w 10000"/>
              <a:gd name="connsiteY204-5324" fmla="*/ 4586 h 9852"/>
              <a:gd name="connsiteX205-5325" fmla="*/ 6810 w 10000"/>
              <a:gd name="connsiteY205-5326" fmla="*/ 4538 h 9852"/>
              <a:gd name="connsiteX206-5327" fmla="*/ 6915 w 10000"/>
              <a:gd name="connsiteY206-5328" fmla="*/ 4480 h 9852"/>
              <a:gd name="connsiteX207-5329" fmla="*/ 7018 w 10000"/>
              <a:gd name="connsiteY207-5330" fmla="*/ 4400 h 9852"/>
              <a:gd name="connsiteX208-5331" fmla="*/ 7116 w 10000"/>
              <a:gd name="connsiteY208-5332" fmla="*/ 4307 h 9852"/>
              <a:gd name="connsiteX209-5333" fmla="*/ 7213 w 10000"/>
              <a:gd name="connsiteY209-5334" fmla="*/ 4199 h 9852"/>
              <a:gd name="connsiteX210-5335" fmla="*/ 7306 w 10000"/>
              <a:gd name="connsiteY210-5336" fmla="*/ 4081 h 9852"/>
              <a:gd name="connsiteX211-5337" fmla="*/ 7391 w 10000"/>
              <a:gd name="connsiteY211-5338" fmla="*/ 3948 h 9852"/>
              <a:gd name="connsiteX212-5339" fmla="*/ 7433 w 10000"/>
              <a:gd name="connsiteY212-5340" fmla="*/ 3878 h 9852"/>
              <a:gd name="connsiteX213-5341" fmla="*/ 7506 w 10000"/>
              <a:gd name="connsiteY213-5342" fmla="*/ 3746 h 9852"/>
              <a:gd name="connsiteX214-5343" fmla="*/ 7640 w 10000"/>
              <a:gd name="connsiteY214-5344" fmla="*/ 3470 h 9852"/>
              <a:gd name="connsiteX215-5345" fmla="*/ 7754 w 10000"/>
              <a:gd name="connsiteY215-5346" fmla="*/ 3174 h 9852"/>
              <a:gd name="connsiteX216-5347" fmla="*/ 7825 w 10000"/>
              <a:gd name="connsiteY216-5348" fmla="*/ 2943 h 9852"/>
              <a:gd name="connsiteX217-5349" fmla="*/ 7868 w 10000"/>
              <a:gd name="connsiteY217-5350" fmla="*/ 2786 h 9852"/>
              <a:gd name="connsiteX218-5351" fmla="*/ 7900 w 10000"/>
              <a:gd name="connsiteY218-5352" fmla="*/ 2626 h 9852"/>
              <a:gd name="connsiteX219-5353" fmla="*/ 7931 w 10000"/>
              <a:gd name="connsiteY219-5354" fmla="*/ 2460 h 9852"/>
              <a:gd name="connsiteX220-5355" fmla="*/ 7952 w 10000"/>
              <a:gd name="connsiteY220-5356" fmla="*/ 2299 h 9852"/>
              <a:gd name="connsiteX221-5357" fmla="*/ 7965 w 10000"/>
              <a:gd name="connsiteY221-5358" fmla="*/ 2133 h 9852"/>
              <a:gd name="connsiteX222-5359" fmla="*/ 7973 w 10000"/>
              <a:gd name="connsiteY222-5360" fmla="*/ 1967 h 9852"/>
              <a:gd name="connsiteX223-5361" fmla="*/ 7971 w 10000"/>
              <a:gd name="connsiteY223-5362" fmla="*/ 1800 h 9852"/>
              <a:gd name="connsiteX224-5363" fmla="*/ 7963 w 10000"/>
              <a:gd name="connsiteY224-5364" fmla="*/ 1632 h 9852"/>
              <a:gd name="connsiteX225-5365" fmla="*/ 7949 w 10000"/>
              <a:gd name="connsiteY225-5366" fmla="*/ 1465 h 9852"/>
              <a:gd name="connsiteX226-5367" fmla="*/ 7937 w 10000"/>
              <a:gd name="connsiteY226-5368" fmla="*/ 1382 h 9852"/>
              <a:gd name="connsiteX227-5369" fmla="*/ 7916 w 10000"/>
              <a:gd name="connsiteY227-5370" fmla="*/ 1269 h 9852"/>
              <a:gd name="connsiteX228-5371" fmla="*/ 7892 w 10000"/>
              <a:gd name="connsiteY228-5372" fmla="*/ 1081 h 9852"/>
              <a:gd name="connsiteX229-5373" fmla="*/ 7883 w 10000"/>
              <a:gd name="connsiteY229-5374" fmla="*/ 954 h 9852"/>
              <a:gd name="connsiteX230-5375" fmla="*/ 7885 w 10000"/>
              <a:gd name="connsiteY230-5376" fmla="*/ 832 h 9852"/>
              <a:gd name="connsiteX231-5377" fmla="*/ 7903 w 10000"/>
              <a:gd name="connsiteY231-5378" fmla="*/ 715 h 9852"/>
              <a:gd name="connsiteX232-5379" fmla="*/ 7934 w 10000"/>
              <a:gd name="connsiteY232-5380" fmla="*/ 638 h 9852"/>
              <a:gd name="connsiteX233-5381" fmla="*/ 7958 w 10000"/>
              <a:gd name="connsiteY233-5382" fmla="*/ 591 h 9852"/>
              <a:gd name="connsiteX234-5383" fmla="*/ 7992 w 10000"/>
              <a:gd name="connsiteY234-5384" fmla="*/ 549 h 9852"/>
              <a:gd name="connsiteX235-5385" fmla="*/ 8030 w 10000"/>
              <a:gd name="connsiteY235-5386" fmla="*/ 513 h 9852"/>
              <a:gd name="connsiteX236-5387" fmla="*/ 8050 w 10000"/>
              <a:gd name="connsiteY236-5388" fmla="*/ 499 h 9852"/>
              <a:gd name="connsiteX237-5389" fmla="*/ 8088 w 10000"/>
              <a:gd name="connsiteY237-5390" fmla="*/ 478 h 9852"/>
              <a:gd name="connsiteX238-5391" fmla="*/ 8159 w 10000"/>
              <a:gd name="connsiteY238-5392" fmla="*/ 463 h 9852"/>
              <a:gd name="connsiteX239-5393" fmla="*/ 8229 w 10000"/>
              <a:gd name="connsiteY239-5394" fmla="*/ 472 h 9852"/>
              <a:gd name="connsiteX240-5395" fmla="*/ 8301 w 10000"/>
              <a:gd name="connsiteY240-5396" fmla="*/ 506 h 9852"/>
              <a:gd name="connsiteX241-5397" fmla="*/ 8370 w 10000"/>
              <a:gd name="connsiteY241-5398" fmla="*/ 555 h 9852"/>
              <a:gd name="connsiteX242-5399" fmla="*/ 8433 w 10000"/>
              <a:gd name="connsiteY242-5400" fmla="*/ 619 h 9852"/>
              <a:gd name="connsiteX243-5401" fmla="*/ 8490 w 10000"/>
              <a:gd name="connsiteY243-5402" fmla="*/ 693 h 9852"/>
              <a:gd name="connsiteX244-5403" fmla="*/ 8538 w 10000"/>
              <a:gd name="connsiteY244-5404" fmla="*/ 767 h 9852"/>
              <a:gd name="connsiteX245-5405" fmla="*/ 8559 w 10000"/>
              <a:gd name="connsiteY245-5406" fmla="*/ 805 h 9852"/>
              <a:gd name="connsiteX246-5407" fmla="*/ 8645 w 10000"/>
              <a:gd name="connsiteY246-5408" fmla="*/ 987 h 9852"/>
              <a:gd name="connsiteX247-5409" fmla="*/ 8792 w 10000"/>
              <a:gd name="connsiteY247-5410" fmla="*/ 1287 h 9852"/>
              <a:gd name="connsiteX248-5411" fmla="*/ 8868 w 10000"/>
              <a:gd name="connsiteY248-5412" fmla="*/ 1419 h 9852"/>
              <a:gd name="connsiteX249-5413" fmla="*/ 8925 w 10000"/>
              <a:gd name="connsiteY249-5414" fmla="*/ 1497 h 9852"/>
              <a:gd name="connsiteX250-5415" fmla="*/ 8982 w 10000"/>
              <a:gd name="connsiteY250-5416" fmla="*/ 1566 h 9852"/>
              <a:gd name="connsiteX251-5417" fmla="*/ 9039 w 10000"/>
              <a:gd name="connsiteY251-5418" fmla="*/ 1616 h 9852"/>
              <a:gd name="connsiteX252-5419" fmla="*/ 9103 w 10000"/>
              <a:gd name="connsiteY252-5420" fmla="*/ 1649 h 9852"/>
              <a:gd name="connsiteX253-5421" fmla="*/ 9168 w 10000"/>
              <a:gd name="connsiteY253-5422" fmla="*/ 1663 h 9852"/>
              <a:gd name="connsiteX254-5423" fmla="*/ 9236 w 10000"/>
              <a:gd name="connsiteY254-5424" fmla="*/ 1654 h 9852"/>
              <a:gd name="connsiteX255-5425" fmla="*/ 9308 w 10000"/>
              <a:gd name="connsiteY255-5426" fmla="*/ 1621 h 9852"/>
              <a:gd name="connsiteX256-5427" fmla="*/ 9384 w 10000"/>
              <a:gd name="connsiteY256-5428" fmla="*/ 1558 h 9852"/>
              <a:gd name="connsiteX257-5429" fmla="*/ 9463 w 10000"/>
              <a:gd name="connsiteY257-5430" fmla="*/ 1463 h 9852"/>
              <a:gd name="connsiteX258-5431" fmla="*/ 9504 w 10000"/>
              <a:gd name="connsiteY258-5432" fmla="*/ 1403 h 9852"/>
              <a:gd name="connsiteX259-5433" fmla="*/ 9544 w 10000"/>
              <a:gd name="connsiteY259-5434" fmla="*/ 1335 h 9852"/>
              <a:gd name="connsiteX260-5435" fmla="*/ 9614 w 10000"/>
              <a:gd name="connsiteY260-5436" fmla="*/ 1191 h 9852"/>
              <a:gd name="connsiteX261-5437" fmla="*/ 9672 w 10000"/>
              <a:gd name="connsiteY261-5438" fmla="*/ 1031 h 9852"/>
              <a:gd name="connsiteX262-5439" fmla="*/ 9722 w 10000"/>
              <a:gd name="connsiteY262-5440" fmla="*/ 866 h 9852"/>
              <a:gd name="connsiteX263-5441" fmla="*/ 9743 w 10000"/>
              <a:gd name="connsiteY263-5442" fmla="*/ 783 h 9852"/>
              <a:gd name="connsiteX264-5443" fmla="*/ 9795 w 10000"/>
              <a:gd name="connsiteY264-5444" fmla="*/ 585 h 9852"/>
              <a:gd name="connsiteX265-5445" fmla="*/ 9884 w 10000"/>
              <a:gd name="connsiteY265-5446" fmla="*/ 279 h 9852"/>
              <a:gd name="connsiteX266-5447" fmla="*/ 9955 w 10000"/>
              <a:gd name="connsiteY266-5448" fmla="*/ 88 h 9852"/>
              <a:gd name="connsiteX267-5449" fmla="*/ 10000 w 10000"/>
              <a:gd name="connsiteY267-5450" fmla="*/ 0 h 9852"/>
              <a:gd name="connsiteX0-5451" fmla="*/ 569 w 10000"/>
              <a:gd name="connsiteY0-5452" fmla="*/ 9834 h 9990"/>
              <a:gd name="connsiteX1-5453" fmla="*/ 675 w 10000"/>
              <a:gd name="connsiteY1-5454" fmla="*/ 9657 h 9990"/>
              <a:gd name="connsiteX2-5455" fmla="*/ 769 w 10000"/>
              <a:gd name="connsiteY2-5456" fmla="*/ 9460 h 9990"/>
              <a:gd name="connsiteX3-5457" fmla="*/ 846 w 10000"/>
              <a:gd name="connsiteY3-5458" fmla="*/ 9253 h 9990"/>
              <a:gd name="connsiteX4-5459" fmla="*/ 905 w 10000"/>
              <a:gd name="connsiteY4-5460" fmla="*/ 9029 h 9990"/>
              <a:gd name="connsiteX5-5461" fmla="*/ 926 w 10000"/>
              <a:gd name="connsiteY5-5462" fmla="*/ 8911 h 9990"/>
              <a:gd name="connsiteX6-5463" fmla="*/ 942 w 10000"/>
              <a:gd name="connsiteY6-5464" fmla="*/ 8815 h 9990"/>
              <a:gd name="connsiteX7-5465" fmla="*/ 958 w 10000"/>
              <a:gd name="connsiteY7-5466" fmla="*/ 8621 h 9990"/>
              <a:gd name="connsiteX8-5467" fmla="*/ 961 w 10000"/>
              <a:gd name="connsiteY8-5468" fmla="*/ 8432 h 9990"/>
              <a:gd name="connsiteX9-5469" fmla="*/ 944 w 10000"/>
              <a:gd name="connsiteY9-5470" fmla="*/ 8239 h 9990"/>
              <a:gd name="connsiteX10-5471" fmla="*/ 912 w 10000"/>
              <a:gd name="connsiteY10-5472" fmla="*/ 8054 h 9990"/>
              <a:gd name="connsiteX11-5473" fmla="*/ 861 w 10000"/>
              <a:gd name="connsiteY11-5474" fmla="*/ 7875 h 9990"/>
              <a:gd name="connsiteX12-5475" fmla="*/ 795 w 10000"/>
              <a:gd name="connsiteY12-5476" fmla="*/ 7710 h 9990"/>
              <a:gd name="connsiteX13-5477" fmla="*/ 709 w 10000"/>
              <a:gd name="connsiteY13-5478" fmla="*/ 7553 h 9990"/>
              <a:gd name="connsiteX14-5479" fmla="*/ 657 w 10000"/>
              <a:gd name="connsiteY14-5480" fmla="*/ 7480 h 9990"/>
              <a:gd name="connsiteX15-5481" fmla="*/ 625 w 10000"/>
              <a:gd name="connsiteY15-5482" fmla="*/ 7439 h 9990"/>
              <a:gd name="connsiteX16-5483" fmla="*/ 557 w 10000"/>
              <a:gd name="connsiteY16-5484" fmla="*/ 7372 h 9990"/>
              <a:gd name="connsiteX17-5485" fmla="*/ 492 w 10000"/>
              <a:gd name="connsiteY17-5486" fmla="*/ 7323 h 9990"/>
              <a:gd name="connsiteX18-5487" fmla="*/ 427 w 10000"/>
              <a:gd name="connsiteY18-5488" fmla="*/ 7294 h 9990"/>
              <a:gd name="connsiteX19-5489" fmla="*/ 365 w 10000"/>
              <a:gd name="connsiteY19-5490" fmla="*/ 7283 h 9990"/>
              <a:gd name="connsiteX20-5491" fmla="*/ 304 w 10000"/>
              <a:gd name="connsiteY20-5492" fmla="*/ 7288 h 9990"/>
              <a:gd name="connsiteX21-5493" fmla="*/ 245 w 10000"/>
              <a:gd name="connsiteY21-5494" fmla="*/ 7308 h 9990"/>
              <a:gd name="connsiteX22-5495" fmla="*/ 191 w 10000"/>
              <a:gd name="connsiteY22-5496" fmla="*/ 7343 h 9990"/>
              <a:gd name="connsiteX23-5497" fmla="*/ 144 w 10000"/>
              <a:gd name="connsiteY23-5498" fmla="*/ 7390 h 9990"/>
              <a:gd name="connsiteX24-5499" fmla="*/ 101 w 10000"/>
              <a:gd name="connsiteY24-5500" fmla="*/ 7454 h 9990"/>
              <a:gd name="connsiteX25-5501" fmla="*/ 66 w 10000"/>
              <a:gd name="connsiteY25-5502" fmla="*/ 7529 h 9990"/>
              <a:gd name="connsiteX26-5503" fmla="*/ 35 w 10000"/>
              <a:gd name="connsiteY26-5504" fmla="*/ 7614 h 9990"/>
              <a:gd name="connsiteX27-5505" fmla="*/ 16 w 10000"/>
              <a:gd name="connsiteY27-5506" fmla="*/ 7710 h 9990"/>
              <a:gd name="connsiteX28-5507" fmla="*/ 3 w 10000"/>
              <a:gd name="connsiteY28-5508" fmla="*/ 7811 h 9990"/>
              <a:gd name="connsiteX29-5509" fmla="*/ 0 w 10000"/>
              <a:gd name="connsiteY29-5510" fmla="*/ 7921 h 9990"/>
              <a:gd name="connsiteX30-5511" fmla="*/ 7 w 10000"/>
              <a:gd name="connsiteY30-5512" fmla="*/ 8037 h 9990"/>
              <a:gd name="connsiteX31-5513" fmla="*/ 14 w 10000"/>
              <a:gd name="connsiteY31-5514" fmla="*/ 8096 h 9990"/>
              <a:gd name="connsiteX32-5515" fmla="*/ 29 w 10000"/>
              <a:gd name="connsiteY32-5516" fmla="*/ 8199 h 9990"/>
              <a:gd name="connsiteX33-5517" fmla="*/ 76 w 10000"/>
              <a:gd name="connsiteY33-5518" fmla="*/ 8393 h 9990"/>
              <a:gd name="connsiteX34-5519" fmla="*/ 138 w 10000"/>
              <a:gd name="connsiteY34-5520" fmla="*/ 8583 h 9990"/>
              <a:gd name="connsiteX35-5521" fmla="*/ 214 w 10000"/>
              <a:gd name="connsiteY35-5522" fmla="*/ 8764 h 9990"/>
              <a:gd name="connsiteX36-5523" fmla="*/ 304 w 10000"/>
              <a:gd name="connsiteY36-5524" fmla="*/ 8932 h 9990"/>
              <a:gd name="connsiteX37-5525" fmla="*/ 401 w 10000"/>
              <a:gd name="connsiteY37-5526" fmla="*/ 9091 h 9990"/>
              <a:gd name="connsiteX38-5527" fmla="*/ 510 w 10000"/>
              <a:gd name="connsiteY38-5528" fmla="*/ 9241 h 9990"/>
              <a:gd name="connsiteX39-5529" fmla="*/ 630 w 10000"/>
              <a:gd name="connsiteY39-5530" fmla="*/ 9380 h 9990"/>
              <a:gd name="connsiteX40-5531" fmla="*/ 754 w 10000"/>
              <a:gd name="connsiteY40-5532" fmla="*/ 9508 h 9990"/>
              <a:gd name="connsiteX41-5533" fmla="*/ 886 w 10000"/>
              <a:gd name="connsiteY41-5534" fmla="*/ 9618 h 9990"/>
              <a:gd name="connsiteX42-5535" fmla="*/ 1019 w 10000"/>
              <a:gd name="connsiteY42-5536" fmla="*/ 9717 h 9990"/>
              <a:gd name="connsiteX43-5537" fmla="*/ 1157 w 10000"/>
              <a:gd name="connsiteY43-5538" fmla="*/ 9803 h 9990"/>
              <a:gd name="connsiteX44-5539" fmla="*/ 1294 w 10000"/>
              <a:gd name="connsiteY44-5540" fmla="*/ 9874 h 9990"/>
              <a:gd name="connsiteX45-5541" fmla="*/ 1434 w 10000"/>
              <a:gd name="connsiteY45-5542" fmla="*/ 9929 h 9990"/>
              <a:gd name="connsiteX46-5543" fmla="*/ 1571 w 10000"/>
              <a:gd name="connsiteY46-5544" fmla="*/ 9965 h 9990"/>
              <a:gd name="connsiteX47-5545" fmla="*/ 1705 w 10000"/>
              <a:gd name="connsiteY47-5546" fmla="*/ 9989 h 9990"/>
              <a:gd name="connsiteX48-5547" fmla="*/ 1769 w 10000"/>
              <a:gd name="connsiteY48-5548" fmla="*/ 9990 h 9990"/>
              <a:gd name="connsiteX49-5549" fmla="*/ 1844 w 10000"/>
              <a:gd name="connsiteY49-5550" fmla="*/ 9989 h 9990"/>
              <a:gd name="connsiteX50-5551" fmla="*/ 1992 w 10000"/>
              <a:gd name="connsiteY50-5552" fmla="*/ 9964 h 9990"/>
              <a:gd name="connsiteX51-5553" fmla="*/ 2129 w 10000"/>
              <a:gd name="connsiteY51-5554" fmla="*/ 9913 h 9990"/>
              <a:gd name="connsiteX52-5555" fmla="*/ 2263 w 10000"/>
              <a:gd name="connsiteY52-5556" fmla="*/ 9834 h 9990"/>
              <a:gd name="connsiteX53-5557" fmla="*/ 2382 w 10000"/>
              <a:gd name="connsiteY53-5558" fmla="*/ 9731 h 9990"/>
              <a:gd name="connsiteX54-5559" fmla="*/ 2491 w 10000"/>
              <a:gd name="connsiteY54-5560" fmla="*/ 9596 h 9990"/>
              <a:gd name="connsiteX55-5561" fmla="*/ 2561 w 10000"/>
              <a:gd name="connsiteY55-5562" fmla="*/ 9481 h 9990"/>
              <a:gd name="connsiteX56-5563" fmla="*/ 2602 w 10000"/>
              <a:gd name="connsiteY56-5564" fmla="*/ 9395 h 9990"/>
              <a:gd name="connsiteX57-5565" fmla="*/ 2639 w 10000"/>
              <a:gd name="connsiteY57-5566" fmla="*/ 9303 h 9990"/>
              <a:gd name="connsiteX58-5567" fmla="*/ 2674 w 10000"/>
              <a:gd name="connsiteY58-5568" fmla="*/ 9204 h 9990"/>
              <a:gd name="connsiteX59-5569" fmla="*/ 2687 w 10000"/>
              <a:gd name="connsiteY59-5570" fmla="*/ 9150 h 9990"/>
              <a:gd name="connsiteX60-5571" fmla="*/ 2706 w 10000"/>
              <a:gd name="connsiteY60-5572" fmla="*/ 9067 h 9990"/>
              <a:gd name="connsiteX61-5573" fmla="*/ 2736 w 10000"/>
              <a:gd name="connsiteY61-5574" fmla="*/ 8902 h 9990"/>
              <a:gd name="connsiteX62-5575" fmla="*/ 2750 w 10000"/>
              <a:gd name="connsiteY62-5576" fmla="*/ 8748 h 9990"/>
              <a:gd name="connsiteX63-5577" fmla="*/ 2754 w 10000"/>
              <a:gd name="connsiteY63-5578" fmla="*/ 8597 h 9990"/>
              <a:gd name="connsiteX64-5579" fmla="*/ 2746 w 10000"/>
              <a:gd name="connsiteY64-5580" fmla="*/ 8454 h 9990"/>
              <a:gd name="connsiteX65-5581" fmla="*/ 2727 w 10000"/>
              <a:gd name="connsiteY65-5582" fmla="*/ 8314 h 9990"/>
              <a:gd name="connsiteX66-5583" fmla="*/ 2700 w 10000"/>
              <a:gd name="connsiteY66-5584" fmla="*/ 8175 h 9990"/>
              <a:gd name="connsiteX67-5585" fmla="*/ 2665 w 10000"/>
              <a:gd name="connsiteY67-5586" fmla="*/ 8043 h 9990"/>
              <a:gd name="connsiteX68-5587" fmla="*/ 2600 w 10000"/>
              <a:gd name="connsiteY68-5588" fmla="*/ 7847 h 9990"/>
              <a:gd name="connsiteX69-5589" fmla="*/ 2496 w 10000"/>
              <a:gd name="connsiteY69-5590" fmla="*/ 7590 h 9990"/>
              <a:gd name="connsiteX70-5591" fmla="*/ 2319 w 10000"/>
              <a:gd name="connsiteY70-5592" fmla="*/ 7211 h 9990"/>
              <a:gd name="connsiteX71-5593" fmla="*/ 2199 w 10000"/>
              <a:gd name="connsiteY71-5594" fmla="*/ 6944 h 9990"/>
              <a:gd name="connsiteX72-5595" fmla="*/ 2032 w 10000"/>
              <a:gd name="connsiteY72-5596" fmla="*/ 6585 h 9990"/>
              <a:gd name="connsiteX73-5597" fmla="*/ 1728 w 10000"/>
              <a:gd name="connsiteY73-5598" fmla="*/ 5929 h 9990"/>
              <a:gd name="connsiteX74-5599" fmla="*/ 1579 w 10000"/>
              <a:gd name="connsiteY74-5600" fmla="*/ 5573 h 9990"/>
              <a:gd name="connsiteX75-5601" fmla="*/ 1484 w 10000"/>
              <a:gd name="connsiteY75-5602" fmla="*/ 5331 h 9990"/>
              <a:gd name="connsiteX76-5603" fmla="*/ 1399 w 10000"/>
              <a:gd name="connsiteY76-5604" fmla="*/ 5085 h 9990"/>
              <a:gd name="connsiteX77-5605" fmla="*/ 1327 w 10000"/>
              <a:gd name="connsiteY77-5606" fmla="*/ 4838 h 9990"/>
              <a:gd name="connsiteX78-5607" fmla="*/ 1272 w 10000"/>
              <a:gd name="connsiteY78-5608" fmla="*/ 4588 h 9990"/>
              <a:gd name="connsiteX79-5609" fmla="*/ 1232 w 10000"/>
              <a:gd name="connsiteY79-5610" fmla="*/ 4342 h 9990"/>
              <a:gd name="connsiteX80-5611" fmla="*/ 1213 w 10000"/>
              <a:gd name="connsiteY80-5612" fmla="*/ 4101 h 9990"/>
              <a:gd name="connsiteX81-5613" fmla="*/ 1216 w 10000"/>
              <a:gd name="connsiteY81-5614" fmla="*/ 3922 h 9990"/>
              <a:gd name="connsiteX82-5615" fmla="*/ 1225 w 10000"/>
              <a:gd name="connsiteY82-5616" fmla="*/ 3808 h 9990"/>
              <a:gd name="connsiteX83-5617" fmla="*/ 1241 w 10000"/>
              <a:gd name="connsiteY83-5618" fmla="*/ 3693 h 9990"/>
              <a:gd name="connsiteX84-5619" fmla="*/ 1267 w 10000"/>
              <a:gd name="connsiteY84-5620" fmla="*/ 3582 h 9990"/>
              <a:gd name="connsiteX85-5621" fmla="*/ 1296 w 10000"/>
              <a:gd name="connsiteY85-5622" fmla="*/ 3471 h 9990"/>
              <a:gd name="connsiteX86-5623" fmla="*/ 1337 w 10000"/>
              <a:gd name="connsiteY86-5624" fmla="*/ 3365 h 9990"/>
              <a:gd name="connsiteX87-5625" fmla="*/ 1359 w 10000"/>
              <a:gd name="connsiteY87-5626" fmla="*/ 3314 h 9990"/>
              <a:gd name="connsiteX88-5627" fmla="*/ 1392 w 10000"/>
              <a:gd name="connsiteY88-5628" fmla="*/ 3240 h 9990"/>
              <a:gd name="connsiteX89-5629" fmla="*/ 1470 w 10000"/>
              <a:gd name="connsiteY89-5630" fmla="*/ 3116 h 9990"/>
              <a:gd name="connsiteX90-5631" fmla="*/ 1560 w 10000"/>
              <a:gd name="connsiteY90-5632" fmla="*/ 3005 h 9990"/>
              <a:gd name="connsiteX91-5633" fmla="*/ 1657 w 10000"/>
              <a:gd name="connsiteY91-5634" fmla="*/ 2916 h 9990"/>
              <a:gd name="connsiteX92-5635" fmla="*/ 1762 w 10000"/>
              <a:gd name="connsiteY92-5636" fmla="*/ 2841 h 9990"/>
              <a:gd name="connsiteX93-5637" fmla="*/ 1874 w 10000"/>
              <a:gd name="connsiteY93-5638" fmla="*/ 2780 h 9990"/>
              <a:gd name="connsiteX94-5639" fmla="*/ 1992 w 10000"/>
              <a:gd name="connsiteY94-5640" fmla="*/ 2739 h 9990"/>
              <a:gd name="connsiteX95-5641" fmla="*/ 2110 w 10000"/>
              <a:gd name="connsiteY95-5642" fmla="*/ 2708 h 9990"/>
              <a:gd name="connsiteX96-5643" fmla="*/ 2234 w 10000"/>
              <a:gd name="connsiteY96-5644" fmla="*/ 2691 h 9990"/>
              <a:gd name="connsiteX97-5645" fmla="*/ 2359 w 10000"/>
              <a:gd name="connsiteY97-5646" fmla="*/ 2686 h 9990"/>
              <a:gd name="connsiteX98-5647" fmla="*/ 2485 w 10000"/>
              <a:gd name="connsiteY98-5648" fmla="*/ 2692 h 9990"/>
              <a:gd name="connsiteX99-5649" fmla="*/ 2607 w 10000"/>
              <a:gd name="connsiteY99-5650" fmla="*/ 2710 h 9990"/>
              <a:gd name="connsiteX100-5651" fmla="*/ 2727 w 10000"/>
              <a:gd name="connsiteY100-5652" fmla="*/ 2739 h 9990"/>
              <a:gd name="connsiteX101-5653" fmla="*/ 2844 w 10000"/>
              <a:gd name="connsiteY101-5654" fmla="*/ 2774 h 9990"/>
              <a:gd name="connsiteX102-5655" fmla="*/ 2957 w 10000"/>
              <a:gd name="connsiteY102-5656" fmla="*/ 2819 h 9990"/>
              <a:gd name="connsiteX103-5657" fmla="*/ 3061 w 10000"/>
              <a:gd name="connsiteY103-5658" fmla="*/ 2873 h 9990"/>
              <a:gd name="connsiteX104-5659" fmla="*/ 3113 w 10000"/>
              <a:gd name="connsiteY104-5660" fmla="*/ 2902 h 9990"/>
              <a:gd name="connsiteX105-5661" fmla="*/ 3168 w 10000"/>
              <a:gd name="connsiteY105-5662" fmla="*/ 2936 h 9990"/>
              <a:gd name="connsiteX106-5663" fmla="*/ 3282 w 10000"/>
              <a:gd name="connsiteY106-5664" fmla="*/ 3017 h 9990"/>
              <a:gd name="connsiteX107-5665" fmla="*/ 3389 w 10000"/>
              <a:gd name="connsiteY107-5666" fmla="*/ 3105 h 9990"/>
              <a:gd name="connsiteX108-5667" fmla="*/ 3495 w 10000"/>
              <a:gd name="connsiteY108-5668" fmla="*/ 3200 h 9990"/>
              <a:gd name="connsiteX109-5669" fmla="*/ 3648 w 10000"/>
              <a:gd name="connsiteY109-5670" fmla="*/ 3361 h 9990"/>
              <a:gd name="connsiteX110-5671" fmla="*/ 3842 w 10000"/>
              <a:gd name="connsiteY110-5672" fmla="*/ 3598 h 9990"/>
              <a:gd name="connsiteX111-5673" fmla="*/ 4016 w 10000"/>
              <a:gd name="connsiteY111-5674" fmla="*/ 3860 h 9990"/>
              <a:gd name="connsiteX112-5675" fmla="*/ 4176 w 10000"/>
              <a:gd name="connsiteY112-5676" fmla="*/ 4144 h 9990"/>
              <a:gd name="connsiteX113-5677" fmla="*/ 4321 w 10000"/>
              <a:gd name="connsiteY113-5678" fmla="*/ 4446 h 9990"/>
              <a:gd name="connsiteX114-5679" fmla="*/ 4442 w 10000"/>
              <a:gd name="connsiteY114-5680" fmla="*/ 4758 h 9990"/>
              <a:gd name="connsiteX115-5681" fmla="*/ 4494 w 10000"/>
              <a:gd name="connsiteY115-5682" fmla="*/ 4923 h 9990"/>
              <a:gd name="connsiteX116-5683" fmla="*/ 4534 w 10000"/>
              <a:gd name="connsiteY116-5684" fmla="*/ 5043 h 9990"/>
              <a:gd name="connsiteX117-5685" fmla="*/ 4599 w 10000"/>
              <a:gd name="connsiteY117-5686" fmla="*/ 5291 h 9990"/>
              <a:gd name="connsiteX118-5687" fmla="*/ 4653 w 10000"/>
              <a:gd name="connsiteY118-5688" fmla="*/ 5541 h 9990"/>
              <a:gd name="connsiteX119-5689" fmla="*/ 4697 w 10000"/>
              <a:gd name="connsiteY119-5690" fmla="*/ 5794 h 9990"/>
              <a:gd name="connsiteX120-5691" fmla="*/ 4756 w 10000"/>
              <a:gd name="connsiteY120-5692" fmla="*/ 6178 h 9990"/>
              <a:gd name="connsiteX121-5693" fmla="*/ 4829 w 10000"/>
              <a:gd name="connsiteY121-5694" fmla="*/ 6691 h 9990"/>
              <a:gd name="connsiteX122-5695" fmla="*/ 4888 w 10000"/>
              <a:gd name="connsiteY122-5696" fmla="*/ 7071 h 9990"/>
              <a:gd name="connsiteX123-5697" fmla="*/ 4933 w 10000"/>
              <a:gd name="connsiteY123-5698" fmla="*/ 7321 h 9990"/>
              <a:gd name="connsiteX124-5699" fmla="*/ 4988 w 10000"/>
              <a:gd name="connsiteY124-5700" fmla="*/ 7565 h 9990"/>
              <a:gd name="connsiteX125-5701" fmla="*/ 5052 w 10000"/>
              <a:gd name="connsiteY125-5702" fmla="*/ 7808 h 9990"/>
              <a:gd name="connsiteX126-5703" fmla="*/ 5128 w 10000"/>
              <a:gd name="connsiteY126-5704" fmla="*/ 8042 h 9990"/>
              <a:gd name="connsiteX127-5705" fmla="*/ 5218 w 10000"/>
              <a:gd name="connsiteY127-5706" fmla="*/ 8265 h 9990"/>
              <a:gd name="connsiteX128-5707" fmla="*/ 5328 w 10000"/>
              <a:gd name="connsiteY128-5708" fmla="*/ 8485 h 9990"/>
              <a:gd name="connsiteX129-5709" fmla="*/ 5455 w 10000"/>
              <a:gd name="connsiteY129-5710" fmla="*/ 8692 h 9990"/>
              <a:gd name="connsiteX130-5711" fmla="*/ 5527 w 10000"/>
              <a:gd name="connsiteY130-5712" fmla="*/ 8791 h 9990"/>
              <a:gd name="connsiteX131-5713" fmla="*/ 5558 w 10000"/>
              <a:gd name="connsiteY131-5714" fmla="*/ 8833 h 9990"/>
              <a:gd name="connsiteX132-5715" fmla="*/ 5626 w 10000"/>
              <a:gd name="connsiteY132-5716" fmla="*/ 8907 h 9990"/>
              <a:gd name="connsiteX133-5717" fmla="*/ 5693 w 10000"/>
              <a:gd name="connsiteY133-5718" fmla="*/ 8972 h 9990"/>
              <a:gd name="connsiteX134-5719" fmla="*/ 5762 w 10000"/>
              <a:gd name="connsiteY134-5720" fmla="*/ 9028 h 9990"/>
              <a:gd name="connsiteX135-5721" fmla="*/ 5830 w 10000"/>
              <a:gd name="connsiteY135-5722" fmla="*/ 9070 h 9990"/>
              <a:gd name="connsiteX136-5723" fmla="*/ 5901 w 10000"/>
              <a:gd name="connsiteY136-5724" fmla="*/ 9102 h 9990"/>
              <a:gd name="connsiteX137-5725" fmla="*/ 5971 w 10000"/>
              <a:gd name="connsiteY137-5726" fmla="*/ 9126 h 9990"/>
              <a:gd name="connsiteX138-5727" fmla="*/ 6043 w 10000"/>
              <a:gd name="connsiteY138-5728" fmla="*/ 9139 h 9990"/>
              <a:gd name="connsiteX139-5729" fmla="*/ 6114 w 10000"/>
              <a:gd name="connsiteY139-5730" fmla="*/ 9139 h 9990"/>
              <a:gd name="connsiteX140-5731" fmla="*/ 6185 w 10000"/>
              <a:gd name="connsiteY140-5732" fmla="*/ 9130 h 9990"/>
              <a:gd name="connsiteX141-5733" fmla="*/ 6256 w 10000"/>
              <a:gd name="connsiteY141-5734" fmla="*/ 9108 h 9990"/>
              <a:gd name="connsiteX142-5735" fmla="*/ 6326 w 10000"/>
              <a:gd name="connsiteY142-5736" fmla="*/ 9078 h 9990"/>
              <a:gd name="connsiteX143-5737" fmla="*/ 6397 w 10000"/>
              <a:gd name="connsiteY143-5738" fmla="*/ 9041 h 9990"/>
              <a:gd name="connsiteX144-5739" fmla="*/ 6466 w 10000"/>
              <a:gd name="connsiteY144-5740" fmla="*/ 8986 h 9990"/>
              <a:gd name="connsiteX145-5741" fmla="*/ 6535 w 10000"/>
              <a:gd name="connsiteY145-5742" fmla="*/ 8925 h 9990"/>
              <a:gd name="connsiteX146-5743" fmla="*/ 6603 w 10000"/>
              <a:gd name="connsiteY146-5744" fmla="*/ 8852 h 9990"/>
              <a:gd name="connsiteX147-5745" fmla="*/ 6637 w 10000"/>
              <a:gd name="connsiteY147-5746" fmla="*/ 8811 h 9990"/>
              <a:gd name="connsiteX148-5747" fmla="*/ 6667 w 10000"/>
              <a:gd name="connsiteY148-5748" fmla="*/ 8774 h 9990"/>
              <a:gd name="connsiteX149-5749" fmla="*/ 6721 w 10000"/>
              <a:gd name="connsiteY149-5750" fmla="*/ 8695 h 9990"/>
              <a:gd name="connsiteX150-5751" fmla="*/ 6766 w 10000"/>
              <a:gd name="connsiteY150-5752" fmla="*/ 8609 h 9990"/>
              <a:gd name="connsiteX151-5753" fmla="*/ 6805 w 10000"/>
              <a:gd name="connsiteY151-5754" fmla="*/ 8522 h 9990"/>
              <a:gd name="connsiteX152-5755" fmla="*/ 6853 w 10000"/>
              <a:gd name="connsiteY152-5756" fmla="*/ 8385 h 9990"/>
              <a:gd name="connsiteX153-5757" fmla="*/ 6901 w 10000"/>
              <a:gd name="connsiteY153-5758" fmla="*/ 8193 h 9990"/>
              <a:gd name="connsiteX154-5759" fmla="*/ 6931 w 10000"/>
              <a:gd name="connsiteY154-5760" fmla="*/ 7993 h 9990"/>
              <a:gd name="connsiteX155-5761" fmla="*/ 6950 w 10000"/>
              <a:gd name="connsiteY155-5762" fmla="*/ 7785 h 9990"/>
              <a:gd name="connsiteX156-5763" fmla="*/ 6966 w 10000"/>
              <a:gd name="connsiteY156-5764" fmla="*/ 7469 h 9990"/>
              <a:gd name="connsiteX157-5765" fmla="*/ 6974 w 10000"/>
              <a:gd name="connsiteY157-5766" fmla="*/ 7257 h 9990"/>
              <a:gd name="connsiteX158-5767" fmla="*/ 6987 w 10000"/>
              <a:gd name="connsiteY158-5768" fmla="*/ 6972 h 9990"/>
              <a:gd name="connsiteX159-5769" fmla="*/ 7001 w 10000"/>
              <a:gd name="connsiteY159-5770" fmla="*/ 6399 h 9990"/>
              <a:gd name="connsiteX160-5771" fmla="*/ 7001 w 10000"/>
              <a:gd name="connsiteY160-5772" fmla="*/ 5823 h 9990"/>
              <a:gd name="connsiteX161-5773" fmla="*/ 6990 w 10000"/>
              <a:gd name="connsiteY161-5774" fmla="*/ 5251 h 9990"/>
              <a:gd name="connsiteX162-5775" fmla="*/ 6981 w 10000"/>
              <a:gd name="connsiteY162-5776" fmla="*/ 4964 h 9990"/>
              <a:gd name="connsiteX163-5777" fmla="*/ 6978 w 10000"/>
              <a:gd name="connsiteY163-5778" fmla="*/ 4898 h 9990"/>
              <a:gd name="connsiteX164-5779" fmla="*/ 6965 w 10000"/>
              <a:gd name="connsiteY164-5780" fmla="*/ 4758 h 9990"/>
              <a:gd name="connsiteX165-5781" fmla="*/ 6946 w 10000"/>
              <a:gd name="connsiteY165-5782" fmla="*/ 4625 h 9990"/>
              <a:gd name="connsiteX166-5783" fmla="*/ 6916 w 10000"/>
              <a:gd name="connsiteY166-5784" fmla="*/ 4496 h 9990"/>
              <a:gd name="connsiteX167-5785" fmla="*/ 6885 w 10000"/>
              <a:gd name="connsiteY167-5786" fmla="*/ 4371 h 9990"/>
              <a:gd name="connsiteX168-5787" fmla="*/ 6844 w 10000"/>
              <a:gd name="connsiteY168-5788" fmla="*/ 4249 h 9990"/>
              <a:gd name="connsiteX169-5789" fmla="*/ 6796 w 10000"/>
              <a:gd name="connsiteY169-5790" fmla="*/ 4132 h 9990"/>
              <a:gd name="connsiteX170-5791" fmla="*/ 6744 w 10000"/>
              <a:gd name="connsiteY170-5792" fmla="*/ 4023 h 9990"/>
              <a:gd name="connsiteX171-5793" fmla="*/ 6684 w 10000"/>
              <a:gd name="connsiteY171-5794" fmla="*/ 3922 h 9990"/>
              <a:gd name="connsiteX172-5795" fmla="*/ 6619 w 10000"/>
              <a:gd name="connsiteY172-5796" fmla="*/ 3831 h 9990"/>
              <a:gd name="connsiteX173-5797" fmla="*/ 6547 w 10000"/>
              <a:gd name="connsiteY173-5798" fmla="*/ 3747 h 9990"/>
              <a:gd name="connsiteX174-5799" fmla="*/ 6470 w 10000"/>
              <a:gd name="connsiteY174-5800" fmla="*/ 3672 h 9990"/>
              <a:gd name="connsiteX175-5801" fmla="*/ 6390 w 10000"/>
              <a:gd name="connsiteY175-5802" fmla="*/ 3610 h 9990"/>
              <a:gd name="connsiteX176-5803" fmla="*/ 6304 w 10000"/>
              <a:gd name="connsiteY176-5804" fmla="*/ 3556 h 9990"/>
              <a:gd name="connsiteX177-5805" fmla="*/ 6212 w 10000"/>
              <a:gd name="connsiteY177-5806" fmla="*/ 3519 h 9990"/>
              <a:gd name="connsiteX178-5807" fmla="*/ 6115 w 10000"/>
              <a:gd name="connsiteY178-5808" fmla="*/ 3495 h 9990"/>
              <a:gd name="connsiteX179-5809" fmla="*/ 6064 w 10000"/>
              <a:gd name="connsiteY179-5810" fmla="*/ 3490 h 9990"/>
              <a:gd name="connsiteX180-5811" fmla="*/ 6039 w 10000"/>
              <a:gd name="connsiteY180-5812" fmla="*/ 3489 h 9990"/>
              <a:gd name="connsiteX181-5813" fmla="*/ 5986 w 10000"/>
              <a:gd name="connsiteY181-5814" fmla="*/ 3494 h 9990"/>
              <a:gd name="connsiteX182-5815" fmla="*/ 5934 w 10000"/>
              <a:gd name="connsiteY182-5816" fmla="*/ 3509 h 9990"/>
              <a:gd name="connsiteX183-5817" fmla="*/ 5884 w 10000"/>
              <a:gd name="connsiteY183-5818" fmla="*/ 3535 h 9990"/>
              <a:gd name="connsiteX184-5819" fmla="*/ 5837 w 10000"/>
              <a:gd name="connsiteY184-5820" fmla="*/ 3573 h 9990"/>
              <a:gd name="connsiteX185-5821" fmla="*/ 5796 w 10000"/>
              <a:gd name="connsiteY185-5822" fmla="*/ 3620 h 9990"/>
              <a:gd name="connsiteX186-5823" fmla="*/ 5763 w 10000"/>
              <a:gd name="connsiteY186-5824" fmla="*/ 3675 h 9990"/>
              <a:gd name="connsiteX187-5825" fmla="*/ 5738 w 10000"/>
              <a:gd name="connsiteY187-5826" fmla="*/ 3739 h 9990"/>
              <a:gd name="connsiteX188-5827" fmla="*/ 5729 w 10000"/>
              <a:gd name="connsiteY188-5828" fmla="*/ 3773 h 9990"/>
              <a:gd name="connsiteX189-5829" fmla="*/ 5725 w 10000"/>
              <a:gd name="connsiteY189-5830" fmla="*/ 3801 h 9990"/>
              <a:gd name="connsiteX190-5831" fmla="*/ 5719 w 10000"/>
              <a:gd name="connsiteY190-5832" fmla="*/ 3857 h 9990"/>
              <a:gd name="connsiteX191-5833" fmla="*/ 5724 w 10000"/>
              <a:gd name="connsiteY191-5834" fmla="*/ 3942 h 9990"/>
              <a:gd name="connsiteX192-5835" fmla="*/ 5745 w 10000"/>
              <a:gd name="connsiteY192-5836" fmla="*/ 4055 h 9990"/>
              <a:gd name="connsiteX193-5837" fmla="*/ 5786 w 10000"/>
              <a:gd name="connsiteY193-5838" fmla="*/ 4153 h 9990"/>
              <a:gd name="connsiteX194-5839" fmla="*/ 5811 w 10000"/>
              <a:gd name="connsiteY194-5840" fmla="*/ 4199 h 9990"/>
              <a:gd name="connsiteX195-5841" fmla="*/ 5860 w 10000"/>
              <a:gd name="connsiteY195-5842" fmla="*/ 4275 h 9990"/>
              <a:gd name="connsiteX196-5843" fmla="*/ 5960 w 10000"/>
              <a:gd name="connsiteY196-5844" fmla="*/ 4401 h 9990"/>
              <a:gd name="connsiteX197-5845" fmla="*/ 6061 w 10000"/>
              <a:gd name="connsiteY197-5846" fmla="*/ 4506 h 9990"/>
              <a:gd name="connsiteX198-5847" fmla="*/ 6167 w 10000"/>
              <a:gd name="connsiteY198-5848" fmla="*/ 4588 h 9990"/>
              <a:gd name="connsiteX199-5849" fmla="*/ 6272 w 10000"/>
              <a:gd name="connsiteY199-5850" fmla="*/ 4642 h 9990"/>
              <a:gd name="connsiteX200-5851" fmla="*/ 6380 w 10000"/>
              <a:gd name="connsiteY200-5852" fmla="*/ 4677 h 9990"/>
              <a:gd name="connsiteX201-5853" fmla="*/ 6488 w 10000"/>
              <a:gd name="connsiteY201-5854" fmla="*/ 4690 h 9990"/>
              <a:gd name="connsiteX202-5855" fmla="*/ 6596 w 10000"/>
              <a:gd name="connsiteY202-5856" fmla="*/ 4680 h 9990"/>
              <a:gd name="connsiteX203-5857" fmla="*/ 6703 w 10000"/>
              <a:gd name="connsiteY203-5858" fmla="*/ 4655 h 9990"/>
              <a:gd name="connsiteX204-5859" fmla="*/ 6810 w 10000"/>
              <a:gd name="connsiteY204-5860" fmla="*/ 4606 h 9990"/>
              <a:gd name="connsiteX205-5861" fmla="*/ 6915 w 10000"/>
              <a:gd name="connsiteY205-5862" fmla="*/ 4547 h 9990"/>
              <a:gd name="connsiteX206-5863" fmla="*/ 7018 w 10000"/>
              <a:gd name="connsiteY206-5864" fmla="*/ 4466 h 9990"/>
              <a:gd name="connsiteX207-5865" fmla="*/ 7116 w 10000"/>
              <a:gd name="connsiteY207-5866" fmla="*/ 4372 h 9990"/>
              <a:gd name="connsiteX208-5867" fmla="*/ 7213 w 10000"/>
              <a:gd name="connsiteY208-5868" fmla="*/ 4262 h 9990"/>
              <a:gd name="connsiteX209-5869" fmla="*/ 7306 w 10000"/>
              <a:gd name="connsiteY209-5870" fmla="*/ 4142 h 9990"/>
              <a:gd name="connsiteX210-5871" fmla="*/ 7391 w 10000"/>
              <a:gd name="connsiteY210-5872" fmla="*/ 4007 h 9990"/>
              <a:gd name="connsiteX211-5873" fmla="*/ 7433 w 10000"/>
              <a:gd name="connsiteY211-5874" fmla="*/ 3936 h 9990"/>
              <a:gd name="connsiteX212-5875" fmla="*/ 7506 w 10000"/>
              <a:gd name="connsiteY212-5876" fmla="*/ 3802 h 9990"/>
              <a:gd name="connsiteX213-5877" fmla="*/ 7640 w 10000"/>
              <a:gd name="connsiteY213-5878" fmla="*/ 3522 h 9990"/>
              <a:gd name="connsiteX214-5879" fmla="*/ 7754 w 10000"/>
              <a:gd name="connsiteY214-5880" fmla="*/ 3222 h 9990"/>
              <a:gd name="connsiteX215-5881" fmla="*/ 7825 w 10000"/>
              <a:gd name="connsiteY215-5882" fmla="*/ 2987 h 9990"/>
              <a:gd name="connsiteX216-5883" fmla="*/ 7868 w 10000"/>
              <a:gd name="connsiteY216-5884" fmla="*/ 2828 h 9990"/>
              <a:gd name="connsiteX217-5885" fmla="*/ 7900 w 10000"/>
              <a:gd name="connsiteY217-5886" fmla="*/ 2665 h 9990"/>
              <a:gd name="connsiteX218-5887" fmla="*/ 7931 w 10000"/>
              <a:gd name="connsiteY218-5888" fmla="*/ 2497 h 9990"/>
              <a:gd name="connsiteX219-5889" fmla="*/ 7952 w 10000"/>
              <a:gd name="connsiteY219-5890" fmla="*/ 2334 h 9990"/>
              <a:gd name="connsiteX220-5891" fmla="*/ 7965 w 10000"/>
              <a:gd name="connsiteY220-5892" fmla="*/ 2165 h 9990"/>
              <a:gd name="connsiteX221-5893" fmla="*/ 7973 w 10000"/>
              <a:gd name="connsiteY221-5894" fmla="*/ 1997 h 9990"/>
              <a:gd name="connsiteX222-5895" fmla="*/ 7971 w 10000"/>
              <a:gd name="connsiteY222-5896" fmla="*/ 1827 h 9990"/>
              <a:gd name="connsiteX223-5897" fmla="*/ 7963 w 10000"/>
              <a:gd name="connsiteY223-5898" fmla="*/ 1657 h 9990"/>
              <a:gd name="connsiteX224-5899" fmla="*/ 7949 w 10000"/>
              <a:gd name="connsiteY224-5900" fmla="*/ 1487 h 9990"/>
              <a:gd name="connsiteX225-5901" fmla="*/ 7937 w 10000"/>
              <a:gd name="connsiteY225-5902" fmla="*/ 1403 h 9990"/>
              <a:gd name="connsiteX226-5903" fmla="*/ 7916 w 10000"/>
              <a:gd name="connsiteY226-5904" fmla="*/ 1288 h 9990"/>
              <a:gd name="connsiteX227-5905" fmla="*/ 7892 w 10000"/>
              <a:gd name="connsiteY227-5906" fmla="*/ 1097 h 9990"/>
              <a:gd name="connsiteX228-5907" fmla="*/ 7883 w 10000"/>
              <a:gd name="connsiteY228-5908" fmla="*/ 968 h 9990"/>
              <a:gd name="connsiteX229-5909" fmla="*/ 7885 w 10000"/>
              <a:gd name="connsiteY229-5910" fmla="*/ 844 h 9990"/>
              <a:gd name="connsiteX230-5911" fmla="*/ 7903 w 10000"/>
              <a:gd name="connsiteY230-5912" fmla="*/ 726 h 9990"/>
              <a:gd name="connsiteX231-5913" fmla="*/ 7934 w 10000"/>
              <a:gd name="connsiteY231-5914" fmla="*/ 648 h 9990"/>
              <a:gd name="connsiteX232-5915" fmla="*/ 7958 w 10000"/>
              <a:gd name="connsiteY232-5916" fmla="*/ 600 h 9990"/>
              <a:gd name="connsiteX233-5917" fmla="*/ 7992 w 10000"/>
              <a:gd name="connsiteY233-5918" fmla="*/ 557 h 9990"/>
              <a:gd name="connsiteX234-5919" fmla="*/ 8030 w 10000"/>
              <a:gd name="connsiteY234-5920" fmla="*/ 521 h 9990"/>
              <a:gd name="connsiteX235-5921" fmla="*/ 8050 w 10000"/>
              <a:gd name="connsiteY235-5922" fmla="*/ 506 h 9990"/>
              <a:gd name="connsiteX236-5923" fmla="*/ 8088 w 10000"/>
              <a:gd name="connsiteY236-5924" fmla="*/ 485 h 9990"/>
              <a:gd name="connsiteX237-5925" fmla="*/ 8159 w 10000"/>
              <a:gd name="connsiteY237-5926" fmla="*/ 470 h 9990"/>
              <a:gd name="connsiteX238-5927" fmla="*/ 8229 w 10000"/>
              <a:gd name="connsiteY238-5928" fmla="*/ 479 h 9990"/>
              <a:gd name="connsiteX239-5929" fmla="*/ 8301 w 10000"/>
              <a:gd name="connsiteY239-5930" fmla="*/ 514 h 9990"/>
              <a:gd name="connsiteX240-5931" fmla="*/ 8370 w 10000"/>
              <a:gd name="connsiteY240-5932" fmla="*/ 563 h 9990"/>
              <a:gd name="connsiteX241-5933" fmla="*/ 8433 w 10000"/>
              <a:gd name="connsiteY241-5934" fmla="*/ 628 h 9990"/>
              <a:gd name="connsiteX242-5935" fmla="*/ 8490 w 10000"/>
              <a:gd name="connsiteY242-5936" fmla="*/ 703 h 9990"/>
              <a:gd name="connsiteX243-5937" fmla="*/ 8538 w 10000"/>
              <a:gd name="connsiteY243-5938" fmla="*/ 779 h 9990"/>
              <a:gd name="connsiteX244-5939" fmla="*/ 8559 w 10000"/>
              <a:gd name="connsiteY244-5940" fmla="*/ 817 h 9990"/>
              <a:gd name="connsiteX245-5941" fmla="*/ 8645 w 10000"/>
              <a:gd name="connsiteY245-5942" fmla="*/ 1002 h 9990"/>
              <a:gd name="connsiteX246-5943" fmla="*/ 8792 w 10000"/>
              <a:gd name="connsiteY246-5944" fmla="*/ 1306 h 9990"/>
              <a:gd name="connsiteX247-5945" fmla="*/ 8868 w 10000"/>
              <a:gd name="connsiteY247-5946" fmla="*/ 1440 h 9990"/>
              <a:gd name="connsiteX248-5947" fmla="*/ 8925 w 10000"/>
              <a:gd name="connsiteY248-5948" fmla="*/ 1519 h 9990"/>
              <a:gd name="connsiteX249-5949" fmla="*/ 8982 w 10000"/>
              <a:gd name="connsiteY249-5950" fmla="*/ 1590 h 9990"/>
              <a:gd name="connsiteX250-5951" fmla="*/ 9039 w 10000"/>
              <a:gd name="connsiteY250-5952" fmla="*/ 1640 h 9990"/>
              <a:gd name="connsiteX251-5953" fmla="*/ 9103 w 10000"/>
              <a:gd name="connsiteY251-5954" fmla="*/ 1674 h 9990"/>
              <a:gd name="connsiteX252-5955" fmla="*/ 9168 w 10000"/>
              <a:gd name="connsiteY252-5956" fmla="*/ 1688 h 9990"/>
              <a:gd name="connsiteX253-5957" fmla="*/ 9236 w 10000"/>
              <a:gd name="connsiteY253-5958" fmla="*/ 1679 h 9990"/>
              <a:gd name="connsiteX254-5959" fmla="*/ 9308 w 10000"/>
              <a:gd name="connsiteY254-5960" fmla="*/ 1645 h 9990"/>
              <a:gd name="connsiteX255-5961" fmla="*/ 9384 w 10000"/>
              <a:gd name="connsiteY255-5962" fmla="*/ 1581 h 9990"/>
              <a:gd name="connsiteX256-5963" fmla="*/ 9463 w 10000"/>
              <a:gd name="connsiteY256-5964" fmla="*/ 1485 h 9990"/>
              <a:gd name="connsiteX257-5965" fmla="*/ 9504 w 10000"/>
              <a:gd name="connsiteY257-5966" fmla="*/ 1424 h 9990"/>
              <a:gd name="connsiteX258-5967" fmla="*/ 9544 w 10000"/>
              <a:gd name="connsiteY258-5968" fmla="*/ 1355 h 9990"/>
              <a:gd name="connsiteX259-5969" fmla="*/ 9614 w 10000"/>
              <a:gd name="connsiteY259-5970" fmla="*/ 1209 h 9990"/>
              <a:gd name="connsiteX260-5971" fmla="*/ 9672 w 10000"/>
              <a:gd name="connsiteY260-5972" fmla="*/ 1046 h 9990"/>
              <a:gd name="connsiteX261-5973" fmla="*/ 9722 w 10000"/>
              <a:gd name="connsiteY261-5974" fmla="*/ 879 h 9990"/>
              <a:gd name="connsiteX262-5975" fmla="*/ 9743 w 10000"/>
              <a:gd name="connsiteY262-5976" fmla="*/ 795 h 9990"/>
              <a:gd name="connsiteX263-5977" fmla="*/ 9795 w 10000"/>
              <a:gd name="connsiteY263-5978" fmla="*/ 594 h 9990"/>
              <a:gd name="connsiteX264-5979" fmla="*/ 9884 w 10000"/>
              <a:gd name="connsiteY264-5980" fmla="*/ 283 h 9990"/>
              <a:gd name="connsiteX265-5981" fmla="*/ 9955 w 10000"/>
              <a:gd name="connsiteY265-5982" fmla="*/ 89 h 9990"/>
              <a:gd name="connsiteX266-5983" fmla="*/ 10000 w 10000"/>
              <a:gd name="connsiteY266-5984" fmla="*/ 0 h 9990"/>
              <a:gd name="connsiteX0-5985" fmla="*/ 675 w 10000"/>
              <a:gd name="connsiteY0-5986" fmla="*/ 9667 h 10000"/>
              <a:gd name="connsiteX1-5987" fmla="*/ 769 w 10000"/>
              <a:gd name="connsiteY1-5988" fmla="*/ 9469 h 10000"/>
              <a:gd name="connsiteX2-5989" fmla="*/ 846 w 10000"/>
              <a:gd name="connsiteY2-5990" fmla="*/ 9262 h 10000"/>
              <a:gd name="connsiteX3-5991" fmla="*/ 905 w 10000"/>
              <a:gd name="connsiteY3-5992" fmla="*/ 9038 h 10000"/>
              <a:gd name="connsiteX4-5993" fmla="*/ 926 w 10000"/>
              <a:gd name="connsiteY4-5994" fmla="*/ 8920 h 10000"/>
              <a:gd name="connsiteX5-5995" fmla="*/ 942 w 10000"/>
              <a:gd name="connsiteY5-5996" fmla="*/ 8824 h 10000"/>
              <a:gd name="connsiteX6-5997" fmla="*/ 958 w 10000"/>
              <a:gd name="connsiteY6-5998" fmla="*/ 8630 h 10000"/>
              <a:gd name="connsiteX7-5999" fmla="*/ 961 w 10000"/>
              <a:gd name="connsiteY7-6000" fmla="*/ 8440 h 10000"/>
              <a:gd name="connsiteX8-6001" fmla="*/ 944 w 10000"/>
              <a:gd name="connsiteY8-6002" fmla="*/ 8247 h 10000"/>
              <a:gd name="connsiteX9-6003" fmla="*/ 912 w 10000"/>
              <a:gd name="connsiteY9-6004" fmla="*/ 8062 h 10000"/>
              <a:gd name="connsiteX10-6005" fmla="*/ 861 w 10000"/>
              <a:gd name="connsiteY10-6006" fmla="*/ 7883 h 10000"/>
              <a:gd name="connsiteX11-6007" fmla="*/ 795 w 10000"/>
              <a:gd name="connsiteY11-6008" fmla="*/ 7718 h 10000"/>
              <a:gd name="connsiteX12-6009" fmla="*/ 709 w 10000"/>
              <a:gd name="connsiteY12-6010" fmla="*/ 7561 h 10000"/>
              <a:gd name="connsiteX13-6011" fmla="*/ 657 w 10000"/>
              <a:gd name="connsiteY13-6012" fmla="*/ 7487 h 10000"/>
              <a:gd name="connsiteX14-6013" fmla="*/ 625 w 10000"/>
              <a:gd name="connsiteY14-6014" fmla="*/ 7446 h 10000"/>
              <a:gd name="connsiteX15-6015" fmla="*/ 557 w 10000"/>
              <a:gd name="connsiteY15-6016" fmla="*/ 7379 h 10000"/>
              <a:gd name="connsiteX16-6017" fmla="*/ 492 w 10000"/>
              <a:gd name="connsiteY16-6018" fmla="*/ 7330 h 10000"/>
              <a:gd name="connsiteX17-6019" fmla="*/ 427 w 10000"/>
              <a:gd name="connsiteY17-6020" fmla="*/ 7301 h 10000"/>
              <a:gd name="connsiteX18-6021" fmla="*/ 365 w 10000"/>
              <a:gd name="connsiteY18-6022" fmla="*/ 7290 h 10000"/>
              <a:gd name="connsiteX19-6023" fmla="*/ 304 w 10000"/>
              <a:gd name="connsiteY19-6024" fmla="*/ 7295 h 10000"/>
              <a:gd name="connsiteX20-6025" fmla="*/ 245 w 10000"/>
              <a:gd name="connsiteY20-6026" fmla="*/ 7315 h 10000"/>
              <a:gd name="connsiteX21-6027" fmla="*/ 191 w 10000"/>
              <a:gd name="connsiteY21-6028" fmla="*/ 7350 h 10000"/>
              <a:gd name="connsiteX22-6029" fmla="*/ 144 w 10000"/>
              <a:gd name="connsiteY22-6030" fmla="*/ 7397 h 10000"/>
              <a:gd name="connsiteX23-6031" fmla="*/ 101 w 10000"/>
              <a:gd name="connsiteY23-6032" fmla="*/ 7461 h 10000"/>
              <a:gd name="connsiteX24-6033" fmla="*/ 66 w 10000"/>
              <a:gd name="connsiteY24-6034" fmla="*/ 7537 h 10000"/>
              <a:gd name="connsiteX25-6035" fmla="*/ 35 w 10000"/>
              <a:gd name="connsiteY25-6036" fmla="*/ 7622 h 10000"/>
              <a:gd name="connsiteX26-6037" fmla="*/ 16 w 10000"/>
              <a:gd name="connsiteY26-6038" fmla="*/ 7718 h 10000"/>
              <a:gd name="connsiteX27-6039" fmla="*/ 3 w 10000"/>
              <a:gd name="connsiteY27-6040" fmla="*/ 7819 h 10000"/>
              <a:gd name="connsiteX28-6041" fmla="*/ 0 w 10000"/>
              <a:gd name="connsiteY28-6042" fmla="*/ 7929 h 10000"/>
              <a:gd name="connsiteX29-6043" fmla="*/ 7 w 10000"/>
              <a:gd name="connsiteY29-6044" fmla="*/ 8045 h 10000"/>
              <a:gd name="connsiteX30-6045" fmla="*/ 14 w 10000"/>
              <a:gd name="connsiteY30-6046" fmla="*/ 8104 h 10000"/>
              <a:gd name="connsiteX31-6047" fmla="*/ 29 w 10000"/>
              <a:gd name="connsiteY31-6048" fmla="*/ 8207 h 10000"/>
              <a:gd name="connsiteX32-6049" fmla="*/ 76 w 10000"/>
              <a:gd name="connsiteY32-6050" fmla="*/ 8401 h 10000"/>
              <a:gd name="connsiteX33-6051" fmla="*/ 138 w 10000"/>
              <a:gd name="connsiteY33-6052" fmla="*/ 8592 h 10000"/>
              <a:gd name="connsiteX34-6053" fmla="*/ 214 w 10000"/>
              <a:gd name="connsiteY34-6054" fmla="*/ 8773 h 10000"/>
              <a:gd name="connsiteX35-6055" fmla="*/ 304 w 10000"/>
              <a:gd name="connsiteY35-6056" fmla="*/ 8941 h 10000"/>
              <a:gd name="connsiteX36-6057" fmla="*/ 401 w 10000"/>
              <a:gd name="connsiteY36-6058" fmla="*/ 9100 h 10000"/>
              <a:gd name="connsiteX37-6059" fmla="*/ 510 w 10000"/>
              <a:gd name="connsiteY37-6060" fmla="*/ 9250 h 10000"/>
              <a:gd name="connsiteX38-6061" fmla="*/ 630 w 10000"/>
              <a:gd name="connsiteY38-6062" fmla="*/ 9389 h 10000"/>
              <a:gd name="connsiteX39-6063" fmla="*/ 754 w 10000"/>
              <a:gd name="connsiteY39-6064" fmla="*/ 9518 h 10000"/>
              <a:gd name="connsiteX40-6065" fmla="*/ 886 w 10000"/>
              <a:gd name="connsiteY40-6066" fmla="*/ 9628 h 10000"/>
              <a:gd name="connsiteX41-6067" fmla="*/ 1019 w 10000"/>
              <a:gd name="connsiteY41-6068" fmla="*/ 9727 h 10000"/>
              <a:gd name="connsiteX42-6069" fmla="*/ 1157 w 10000"/>
              <a:gd name="connsiteY42-6070" fmla="*/ 9813 h 10000"/>
              <a:gd name="connsiteX43-6071" fmla="*/ 1294 w 10000"/>
              <a:gd name="connsiteY43-6072" fmla="*/ 9884 h 10000"/>
              <a:gd name="connsiteX44-6073" fmla="*/ 1434 w 10000"/>
              <a:gd name="connsiteY44-6074" fmla="*/ 9939 h 10000"/>
              <a:gd name="connsiteX45-6075" fmla="*/ 1571 w 10000"/>
              <a:gd name="connsiteY45-6076" fmla="*/ 9975 h 10000"/>
              <a:gd name="connsiteX46-6077" fmla="*/ 1705 w 10000"/>
              <a:gd name="connsiteY46-6078" fmla="*/ 9999 h 10000"/>
              <a:gd name="connsiteX47-6079" fmla="*/ 1769 w 10000"/>
              <a:gd name="connsiteY47-6080" fmla="*/ 10000 h 10000"/>
              <a:gd name="connsiteX48-6081" fmla="*/ 1844 w 10000"/>
              <a:gd name="connsiteY48-6082" fmla="*/ 9999 h 10000"/>
              <a:gd name="connsiteX49-6083" fmla="*/ 1992 w 10000"/>
              <a:gd name="connsiteY49-6084" fmla="*/ 9974 h 10000"/>
              <a:gd name="connsiteX50-6085" fmla="*/ 2129 w 10000"/>
              <a:gd name="connsiteY50-6086" fmla="*/ 9923 h 10000"/>
              <a:gd name="connsiteX51-6087" fmla="*/ 2263 w 10000"/>
              <a:gd name="connsiteY51-6088" fmla="*/ 9844 h 10000"/>
              <a:gd name="connsiteX52-6089" fmla="*/ 2382 w 10000"/>
              <a:gd name="connsiteY52-6090" fmla="*/ 9741 h 10000"/>
              <a:gd name="connsiteX53-6091" fmla="*/ 2491 w 10000"/>
              <a:gd name="connsiteY53-6092" fmla="*/ 9606 h 10000"/>
              <a:gd name="connsiteX54-6093" fmla="*/ 2561 w 10000"/>
              <a:gd name="connsiteY54-6094" fmla="*/ 9490 h 10000"/>
              <a:gd name="connsiteX55-6095" fmla="*/ 2602 w 10000"/>
              <a:gd name="connsiteY55-6096" fmla="*/ 9404 h 10000"/>
              <a:gd name="connsiteX56-6097" fmla="*/ 2639 w 10000"/>
              <a:gd name="connsiteY56-6098" fmla="*/ 9312 h 10000"/>
              <a:gd name="connsiteX57-6099" fmla="*/ 2674 w 10000"/>
              <a:gd name="connsiteY57-6100" fmla="*/ 9213 h 10000"/>
              <a:gd name="connsiteX58-6101" fmla="*/ 2687 w 10000"/>
              <a:gd name="connsiteY58-6102" fmla="*/ 9159 h 10000"/>
              <a:gd name="connsiteX59-6103" fmla="*/ 2706 w 10000"/>
              <a:gd name="connsiteY59-6104" fmla="*/ 9076 h 10000"/>
              <a:gd name="connsiteX60-6105" fmla="*/ 2736 w 10000"/>
              <a:gd name="connsiteY60-6106" fmla="*/ 8911 h 10000"/>
              <a:gd name="connsiteX61-6107" fmla="*/ 2750 w 10000"/>
              <a:gd name="connsiteY61-6108" fmla="*/ 8757 h 10000"/>
              <a:gd name="connsiteX62-6109" fmla="*/ 2754 w 10000"/>
              <a:gd name="connsiteY62-6110" fmla="*/ 8606 h 10000"/>
              <a:gd name="connsiteX63-6111" fmla="*/ 2746 w 10000"/>
              <a:gd name="connsiteY63-6112" fmla="*/ 8462 h 10000"/>
              <a:gd name="connsiteX64-6113" fmla="*/ 2727 w 10000"/>
              <a:gd name="connsiteY64-6114" fmla="*/ 8322 h 10000"/>
              <a:gd name="connsiteX65-6115" fmla="*/ 2700 w 10000"/>
              <a:gd name="connsiteY65-6116" fmla="*/ 8183 h 10000"/>
              <a:gd name="connsiteX66-6117" fmla="*/ 2665 w 10000"/>
              <a:gd name="connsiteY66-6118" fmla="*/ 8051 h 10000"/>
              <a:gd name="connsiteX67-6119" fmla="*/ 2600 w 10000"/>
              <a:gd name="connsiteY67-6120" fmla="*/ 7855 h 10000"/>
              <a:gd name="connsiteX68-6121" fmla="*/ 2496 w 10000"/>
              <a:gd name="connsiteY68-6122" fmla="*/ 7598 h 10000"/>
              <a:gd name="connsiteX69-6123" fmla="*/ 2319 w 10000"/>
              <a:gd name="connsiteY69-6124" fmla="*/ 7218 h 10000"/>
              <a:gd name="connsiteX70-6125" fmla="*/ 2199 w 10000"/>
              <a:gd name="connsiteY70-6126" fmla="*/ 6951 h 10000"/>
              <a:gd name="connsiteX71-6127" fmla="*/ 2032 w 10000"/>
              <a:gd name="connsiteY71-6128" fmla="*/ 6592 h 10000"/>
              <a:gd name="connsiteX72-6129" fmla="*/ 1728 w 10000"/>
              <a:gd name="connsiteY72-6130" fmla="*/ 5935 h 10000"/>
              <a:gd name="connsiteX73-6131" fmla="*/ 1579 w 10000"/>
              <a:gd name="connsiteY73-6132" fmla="*/ 5579 h 10000"/>
              <a:gd name="connsiteX74-6133" fmla="*/ 1484 w 10000"/>
              <a:gd name="connsiteY74-6134" fmla="*/ 5336 h 10000"/>
              <a:gd name="connsiteX75-6135" fmla="*/ 1399 w 10000"/>
              <a:gd name="connsiteY75-6136" fmla="*/ 5090 h 10000"/>
              <a:gd name="connsiteX76-6137" fmla="*/ 1327 w 10000"/>
              <a:gd name="connsiteY76-6138" fmla="*/ 4843 h 10000"/>
              <a:gd name="connsiteX77-6139" fmla="*/ 1272 w 10000"/>
              <a:gd name="connsiteY77-6140" fmla="*/ 4593 h 10000"/>
              <a:gd name="connsiteX78-6141" fmla="*/ 1232 w 10000"/>
              <a:gd name="connsiteY78-6142" fmla="*/ 4346 h 10000"/>
              <a:gd name="connsiteX79-6143" fmla="*/ 1213 w 10000"/>
              <a:gd name="connsiteY79-6144" fmla="*/ 4105 h 10000"/>
              <a:gd name="connsiteX80-6145" fmla="*/ 1216 w 10000"/>
              <a:gd name="connsiteY80-6146" fmla="*/ 3926 h 10000"/>
              <a:gd name="connsiteX81-6147" fmla="*/ 1225 w 10000"/>
              <a:gd name="connsiteY81-6148" fmla="*/ 3812 h 10000"/>
              <a:gd name="connsiteX82-6149" fmla="*/ 1241 w 10000"/>
              <a:gd name="connsiteY82-6150" fmla="*/ 3697 h 10000"/>
              <a:gd name="connsiteX83-6151" fmla="*/ 1267 w 10000"/>
              <a:gd name="connsiteY83-6152" fmla="*/ 3586 h 10000"/>
              <a:gd name="connsiteX84-6153" fmla="*/ 1296 w 10000"/>
              <a:gd name="connsiteY84-6154" fmla="*/ 3474 h 10000"/>
              <a:gd name="connsiteX85-6155" fmla="*/ 1337 w 10000"/>
              <a:gd name="connsiteY85-6156" fmla="*/ 3368 h 10000"/>
              <a:gd name="connsiteX86-6157" fmla="*/ 1359 w 10000"/>
              <a:gd name="connsiteY86-6158" fmla="*/ 3317 h 10000"/>
              <a:gd name="connsiteX87-6159" fmla="*/ 1392 w 10000"/>
              <a:gd name="connsiteY87-6160" fmla="*/ 3243 h 10000"/>
              <a:gd name="connsiteX88-6161" fmla="*/ 1470 w 10000"/>
              <a:gd name="connsiteY88-6162" fmla="*/ 3119 h 10000"/>
              <a:gd name="connsiteX89-6163" fmla="*/ 1560 w 10000"/>
              <a:gd name="connsiteY89-6164" fmla="*/ 3008 h 10000"/>
              <a:gd name="connsiteX90-6165" fmla="*/ 1657 w 10000"/>
              <a:gd name="connsiteY90-6166" fmla="*/ 2919 h 10000"/>
              <a:gd name="connsiteX91-6167" fmla="*/ 1762 w 10000"/>
              <a:gd name="connsiteY91-6168" fmla="*/ 2844 h 10000"/>
              <a:gd name="connsiteX92-6169" fmla="*/ 1874 w 10000"/>
              <a:gd name="connsiteY92-6170" fmla="*/ 2783 h 10000"/>
              <a:gd name="connsiteX93-6171" fmla="*/ 1992 w 10000"/>
              <a:gd name="connsiteY93-6172" fmla="*/ 2742 h 10000"/>
              <a:gd name="connsiteX94-6173" fmla="*/ 2110 w 10000"/>
              <a:gd name="connsiteY94-6174" fmla="*/ 2711 h 10000"/>
              <a:gd name="connsiteX95-6175" fmla="*/ 2234 w 10000"/>
              <a:gd name="connsiteY95-6176" fmla="*/ 2694 h 10000"/>
              <a:gd name="connsiteX96-6177" fmla="*/ 2359 w 10000"/>
              <a:gd name="connsiteY96-6178" fmla="*/ 2689 h 10000"/>
              <a:gd name="connsiteX97-6179" fmla="*/ 2485 w 10000"/>
              <a:gd name="connsiteY97-6180" fmla="*/ 2695 h 10000"/>
              <a:gd name="connsiteX98-6181" fmla="*/ 2607 w 10000"/>
              <a:gd name="connsiteY98-6182" fmla="*/ 2713 h 10000"/>
              <a:gd name="connsiteX99-6183" fmla="*/ 2727 w 10000"/>
              <a:gd name="connsiteY99-6184" fmla="*/ 2742 h 10000"/>
              <a:gd name="connsiteX100-6185" fmla="*/ 2844 w 10000"/>
              <a:gd name="connsiteY100-6186" fmla="*/ 2777 h 10000"/>
              <a:gd name="connsiteX101-6187" fmla="*/ 2957 w 10000"/>
              <a:gd name="connsiteY101-6188" fmla="*/ 2822 h 10000"/>
              <a:gd name="connsiteX102-6189" fmla="*/ 3061 w 10000"/>
              <a:gd name="connsiteY102-6190" fmla="*/ 2876 h 10000"/>
              <a:gd name="connsiteX103-6191" fmla="*/ 3113 w 10000"/>
              <a:gd name="connsiteY103-6192" fmla="*/ 2905 h 10000"/>
              <a:gd name="connsiteX104-6193" fmla="*/ 3168 w 10000"/>
              <a:gd name="connsiteY104-6194" fmla="*/ 2939 h 10000"/>
              <a:gd name="connsiteX105-6195" fmla="*/ 3282 w 10000"/>
              <a:gd name="connsiteY105-6196" fmla="*/ 3020 h 10000"/>
              <a:gd name="connsiteX106-6197" fmla="*/ 3389 w 10000"/>
              <a:gd name="connsiteY106-6198" fmla="*/ 3108 h 10000"/>
              <a:gd name="connsiteX107-6199" fmla="*/ 3495 w 10000"/>
              <a:gd name="connsiteY107-6200" fmla="*/ 3203 h 10000"/>
              <a:gd name="connsiteX108-6201" fmla="*/ 3648 w 10000"/>
              <a:gd name="connsiteY108-6202" fmla="*/ 3364 h 10000"/>
              <a:gd name="connsiteX109-6203" fmla="*/ 3842 w 10000"/>
              <a:gd name="connsiteY109-6204" fmla="*/ 3602 h 10000"/>
              <a:gd name="connsiteX110-6205" fmla="*/ 4016 w 10000"/>
              <a:gd name="connsiteY110-6206" fmla="*/ 3864 h 10000"/>
              <a:gd name="connsiteX111-6207" fmla="*/ 4176 w 10000"/>
              <a:gd name="connsiteY111-6208" fmla="*/ 4148 h 10000"/>
              <a:gd name="connsiteX112-6209" fmla="*/ 4321 w 10000"/>
              <a:gd name="connsiteY112-6210" fmla="*/ 4450 h 10000"/>
              <a:gd name="connsiteX113-6211" fmla="*/ 4442 w 10000"/>
              <a:gd name="connsiteY113-6212" fmla="*/ 4763 h 10000"/>
              <a:gd name="connsiteX114-6213" fmla="*/ 4494 w 10000"/>
              <a:gd name="connsiteY114-6214" fmla="*/ 4928 h 10000"/>
              <a:gd name="connsiteX115-6215" fmla="*/ 4534 w 10000"/>
              <a:gd name="connsiteY115-6216" fmla="*/ 5048 h 10000"/>
              <a:gd name="connsiteX116-6217" fmla="*/ 4599 w 10000"/>
              <a:gd name="connsiteY116-6218" fmla="*/ 5296 h 10000"/>
              <a:gd name="connsiteX117-6219" fmla="*/ 4653 w 10000"/>
              <a:gd name="connsiteY117-6220" fmla="*/ 5547 h 10000"/>
              <a:gd name="connsiteX118-6221" fmla="*/ 4697 w 10000"/>
              <a:gd name="connsiteY118-6222" fmla="*/ 5800 h 10000"/>
              <a:gd name="connsiteX119-6223" fmla="*/ 4756 w 10000"/>
              <a:gd name="connsiteY119-6224" fmla="*/ 6184 h 10000"/>
              <a:gd name="connsiteX120-6225" fmla="*/ 4829 w 10000"/>
              <a:gd name="connsiteY120-6226" fmla="*/ 6698 h 10000"/>
              <a:gd name="connsiteX121-6227" fmla="*/ 4888 w 10000"/>
              <a:gd name="connsiteY121-6228" fmla="*/ 7078 h 10000"/>
              <a:gd name="connsiteX122-6229" fmla="*/ 4933 w 10000"/>
              <a:gd name="connsiteY122-6230" fmla="*/ 7328 h 10000"/>
              <a:gd name="connsiteX123-6231" fmla="*/ 4988 w 10000"/>
              <a:gd name="connsiteY123-6232" fmla="*/ 7573 h 10000"/>
              <a:gd name="connsiteX124-6233" fmla="*/ 5052 w 10000"/>
              <a:gd name="connsiteY124-6234" fmla="*/ 7816 h 10000"/>
              <a:gd name="connsiteX125-6235" fmla="*/ 5128 w 10000"/>
              <a:gd name="connsiteY125-6236" fmla="*/ 8050 h 10000"/>
              <a:gd name="connsiteX126-6237" fmla="*/ 5218 w 10000"/>
              <a:gd name="connsiteY126-6238" fmla="*/ 8273 h 10000"/>
              <a:gd name="connsiteX127-6239" fmla="*/ 5328 w 10000"/>
              <a:gd name="connsiteY127-6240" fmla="*/ 8493 h 10000"/>
              <a:gd name="connsiteX128-6241" fmla="*/ 5455 w 10000"/>
              <a:gd name="connsiteY128-6242" fmla="*/ 8701 h 10000"/>
              <a:gd name="connsiteX129-6243" fmla="*/ 5527 w 10000"/>
              <a:gd name="connsiteY129-6244" fmla="*/ 8800 h 10000"/>
              <a:gd name="connsiteX130-6245" fmla="*/ 5558 w 10000"/>
              <a:gd name="connsiteY130-6246" fmla="*/ 8842 h 10000"/>
              <a:gd name="connsiteX131-6247" fmla="*/ 5626 w 10000"/>
              <a:gd name="connsiteY131-6248" fmla="*/ 8916 h 10000"/>
              <a:gd name="connsiteX132-6249" fmla="*/ 5693 w 10000"/>
              <a:gd name="connsiteY132-6250" fmla="*/ 8981 h 10000"/>
              <a:gd name="connsiteX133-6251" fmla="*/ 5762 w 10000"/>
              <a:gd name="connsiteY133-6252" fmla="*/ 9037 h 10000"/>
              <a:gd name="connsiteX134-6253" fmla="*/ 5830 w 10000"/>
              <a:gd name="connsiteY134-6254" fmla="*/ 9079 h 10000"/>
              <a:gd name="connsiteX135-6255" fmla="*/ 5901 w 10000"/>
              <a:gd name="connsiteY135-6256" fmla="*/ 9111 h 10000"/>
              <a:gd name="connsiteX136-6257" fmla="*/ 5971 w 10000"/>
              <a:gd name="connsiteY136-6258" fmla="*/ 9135 h 10000"/>
              <a:gd name="connsiteX137-6259" fmla="*/ 6043 w 10000"/>
              <a:gd name="connsiteY137-6260" fmla="*/ 9148 h 10000"/>
              <a:gd name="connsiteX138-6261" fmla="*/ 6114 w 10000"/>
              <a:gd name="connsiteY138-6262" fmla="*/ 9148 h 10000"/>
              <a:gd name="connsiteX139-6263" fmla="*/ 6185 w 10000"/>
              <a:gd name="connsiteY139-6264" fmla="*/ 9139 h 10000"/>
              <a:gd name="connsiteX140-6265" fmla="*/ 6256 w 10000"/>
              <a:gd name="connsiteY140-6266" fmla="*/ 9117 h 10000"/>
              <a:gd name="connsiteX141-6267" fmla="*/ 6326 w 10000"/>
              <a:gd name="connsiteY141-6268" fmla="*/ 9087 h 10000"/>
              <a:gd name="connsiteX142-6269" fmla="*/ 6397 w 10000"/>
              <a:gd name="connsiteY142-6270" fmla="*/ 9050 h 10000"/>
              <a:gd name="connsiteX143-6271" fmla="*/ 6466 w 10000"/>
              <a:gd name="connsiteY143-6272" fmla="*/ 8995 h 10000"/>
              <a:gd name="connsiteX144-6273" fmla="*/ 6535 w 10000"/>
              <a:gd name="connsiteY144-6274" fmla="*/ 8934 h 10000"/>
              <a:gd name="connsiteX145-6275" fmla="*/ 6603 w 10000"/>
              <a:gd name="connsiteY145-6276" fmla="*/ 8861 h 10000"/>
              <a:gd name="connsiteX146-6277" fmla="*/ 6637 w 10000"/>
              <a:gd name="connsiteY146-6278" fmla="*/ 8820 h 10000"/>
              <a:gd name="connsiteX147-6279" fmla="*/ 6667 w 10000"/>
              <a:gd name="connsiteY147-6280" fmla="*/ 8783 h 10000"/>
              <a:gd name="connsiteX148-6281" fmla="*/ 6721 w 10000"/>
              <a:gd name="connsiteY148-6282" fmla="*/ 8704 h 10000"/>
              <a:gd name="connsiteX149-6283" fmla="*/ 6766 w 10000"/>
              <a:gd name="connsiteY149-6284" fmla="*/ 8618 h 10000"/>
              <a:gd name="connsiteX150-6285" fmla="*/ 6805 w 10000"/>
              <a:gd name="connsiteY150-6286" fmla="*/ 8531 h 10000"/>
              <a:gd name="connsiteX151-6287" fmla="*/ 6853 w 10000"/>
              <a:gd name="connsiteY151-6288" fmla="*/ 8393 h 10000"/>
              <a:gd name="connsiteX152-6289" fmla="*/ 6901 w 10000"/>
              <a:gd name="connsiteY152-6290" fmla="*/ 8201 h 10000"/>
              <a:gd name="connsiteX153-6291" fmla="*/ 6931 w 10000"/>
              <a:gd name="connsiteY153-6292" fmla="*/ 8001 h 10000"/>
              <a:gd name="connsiteX154-6293" fmla="*/ 6950 w 10000"/>
              <a:gd name="connsiteY154-6294" fmla="*/ 7793 h 10000"/>
              <a:gd name="connsiteX155-6295" fmla="*/ 6966 w 10000"/>
              <a:gd name="connsiteY155-6296" fmla="*/ 7476 h 10000"/>
              <a:gd name="connsiteX156-6297" fmla="*/ 6974 w 10000"/>
              <a:gd name="connsiteY156-6298" fmla="*/ 7264 h 10000"/>
              <a:gd name="connsiteX157-6299" fmla="*/ 6987 w 10000"/>
              <a:gd name="connsiteY157-6300" fmla="*/ 6979 h 10000"/>
              <a:gd name="connsiteX158-6301" fmla="*/ 7001 w 10000"/>
              <a:gd name="connsiteY158-6302" fmla="*/ 6405 h 10000"/>
              <a:gd name="connsiteX159-6303" fmla="*/ 7001 w 10000"/>
              <a:gd name="connsiteY159-6304" fmla="*/ 5829 h 10000"/>
              <a:gd name="connsiteX160-6305" fmla="*/ 6990 w 10000"/>
              <a:gd name="connsiteY160-6306" fmla="*/ 5256 h 10000"/>
              <a:gd name="connsiteX161-6307" fmla="*/ 6981 w 10000"/>
              <a:gd name="connsiteY161-6308" fmla="*/ 4969 h 10000"/>
              <a:gd name="connsiteX162-6309" fmla="*/ 6978 w 10000"/>
              <a:gd name="connsiteY162-6310" fmla="*/ 4903 h 10000"/>
              <a:gd name="connsiteX163-6311" fmla="*/ 6965 w 10000"/>
              <a:gd name="connsiteY163-6312" fmla="*/ 4763 h 10000"/>
              <a:gd name="connsiteX164-6313" fmla="*/ 6946 w 10000"/>
              <a:gd name="connsiteY164-6314" fmla="*/ 4630 h 10000"/>
              <a:gd name="connsiteX165-6315" fmla="*/ 6916 w 10000"/>
              <a:gd name="connsiteY165-6316" fmla="*/ 4501 h 10000"/>
              <a:gd name="connsiteX166-6317" fmla="*/ 6885 w 10000"/>
              <a:gd name="connsiteY166-6318" fmla="*/ 4375 h 10000"/>
              <a:gd name="connsiteX167-6319" fmla="*/ 6844 w 10000"/>
              <a:gd name="connsiteY167-6320" fmla="*/ 4253 h 10000"/>
              <a:gd name="connsiteX168-6321" fmla="*/ 6796 w 10000"/>
              <a:gd name="connsiteY168-6322" fmla="*/ 4136 h 10000"/>
              <a:gd name="connsiteX169-6323" fmla="*/ 6744 w 10000"/>
              <a:gd name="connsiteY169-6324" fmla="*/ 4027 h 10000"/>
              <a:gd name="connsiteX170-6325" fmla="*/ 6684 w 10000"/>
              <a:gd name="connsiteY170-6326" fmla="*/ 3926 h 10000"/>
              <a:gd name="connsiteX171-6327" fmla="*/ 6619 w 10000"/>
              <a:gd name="connsiteY171-6328" fmla="*/ 3835 h 10000"/>
              <a:gd name="connsiteX172-6329" fmla="*/ 6547 w 10000"/>
              <a:gd name="connsiteY172-6330" fmla="*/ 3751 h 10000"/>
              <a:gd name="connsiteX173-6331" fmla="*/ 6470 w 10000"/>
              <a:gd name="connsiteY173-6332" fmla="*/ 3676 h 10000"/>
              <a:gd name="connsiteX174-6333" fmla="*/ 6390 w 10000"/>
              <a:gd name="connsiteY174-6334" fmla="*/ 3614 h 10000"/>
              <a:gd name="connsiteX175-6335" fmla="*/ 6304 w 10000"/>
              <a:gd name="connsiteY175-6336" fmla="*/ 3560 h 10000"/>
              <a:gd name="connsiteX176-6337" fmla="*/ 6212 w 10000"/>
              <a:gd name="connsiteY176-6338" fmla="*/ 3523 h 10000"/>
              <a:gd name="connsiteX177-6339" fmla="*/ 6115 w 10000"/>
              <a:gd name="connsiteY177-6340" fmla="*/ 3498 h 10000"/>
              <a:gd name="connsiteX178-6341" fmla="*/ 6064 w 10000"/>
              <a:gd name="connsiteY178-6342" fmla="*/ 3493 h 10000"/>
              <a:gd name="connsiteX179-6343" fmla="*/ 6039 w 10000"/>
              <a:gd name="connsiteY179-6344" fmla="*/ 3492 h 10000"/>
              <a:gd name="connsiteX180-6345" fmla="*/ 5986 w 10000"/>
              <a:gd name="connsiteY180-6346" fmla="*/ 3497 h 10000"/>
              <a:gd name="connsiteX181-6347" fmla="*/ 5934 w 10000"/>
              <a:gd name="connsiteY181-6348" fmla="*/ 3513 h 10000"/>
              <a:gd name="connsiteX182-6349" fmla="*/ 5884 w 10000"/>
              <a:gd name="connsiteY182-6350" fmla="*/ 3539 h 10000"/>
              <a:gd name="connsiteX183-6351" fmla="*/ 5837 w 10000"/>
              <a:gd name="connsiteY183-6352" fmla="*/ 3577 h 10000"/>
              <a:gd name="connsiteX184-6353" fmla="*/ 5796 w 10000"/>
              <a:gd name="connsiteY184-6354" fmla="*/ 3624 h 10000"/>
              <a:gd name="connsiteX185-6355" fmla="*/ 5763 w 10000"/>
              <a:gd name="connsiteY185-6356" fmla="*/ 3679 h 10000"/>
              <a:gd name="connsiteX186-6357" fmla="*/ 5738 w 10000"/>
              <a:gd name="connsiteY186-6358" fmla="*/ 3743 h 10000"/>
              <a:gd name="connsiteX187-6359" fmla="*/ 5729 w 10000"/>
              <a:gd name="connsiteY187-6360" fmla="*/ 3777 h 10000"/>
              <a:gd name="connsiteX188-6361" fmla="*/ 5725 w 10000"/>
              <a:gd name="connsiteY188-6362" fmla="*/ 3805 h 10000"/>
              <a:gd name="connsiteX189-6363" fmla="*/ 5719 w 10000"/>
              <a:gd name="connsiteY189-6364" fmla="*/ 3861 h 10000"/>
              <a:gd name="connsiteX190-6365" fmla="*/ 5724 w 10000"/>
              <a:gd name="connsiteY190-6366" fmla="*/ 3946 h 10000"/>
              <a:gd name="connsiteX191-6367" fmla="*/ 5745 w 10000"/>
              <a:gd name="connsiteY191-6368" fmla="*/ 4059 h 10000"/>
              <a:gd name="connsiteX192-6369" fmla="*/ 5786 w 10000"/>
              <a:gd name="connsiteY192-6370" fmla="*/ 4157 h 10000"/>
              <a:gd name="connsiteX193-6371" fmla="*/ 5811 w 10000"/>
              <a:gd name="connsiteY193-6372" fmla="*/ 4203 h 10000"/>
              <a:gd name="connsiteX194-6373" fmla="*/ 5860 w 10000"/>
              <a:gd name="connsiteY194-6374" fmla="*/ 4279 h 10000"/>
              <a:gd name="connsiteX195-6375" fmla="*/ 5960 w 10000"/>
              <a:gd name="connsiteY195-6376" fmla="*/ 4405 h 10000"/>
              <a:gd name="connsiteX196-6377" fmla="*/ 6061 w 10000"/>
              <a:gd name="connsiteY196-6378" fmla="*/ 4511 h 10000"/>
              <a:gd name="connsiteX197-6379" fmla="*/ 6167 w 10000"/>
              <a:gd name="connsiteY197-6380" fmla="*/ 4593 h 10000"/>
              <a:gd name="connsiteX198-6381" fmla="*/ 6272 w 10000"/>
              <a:gd name="connsiteY198-6382" fmla="*/ 4647 h 10000"/>
              <a:gd name="connsiteX199-6383" fmla="*/ 6380 w 10000"/>
              <a:gd name="connsiteY199-6384" fmla="*/ 4682 h 10000"/>
              <a:gd name="connsiteX200-6385" fmla="*/ 6488 w 10000"/>
              <a:gd name="connsiteY200-6386" fmla="*/ 4695 h 10000"/>
              <a:gd name="connsiteX201-6387" fmla="*/ 6596 w 10000"/>
              <a:gd name="connsiteY201-6388" fmla="*/ 4685 h 10000"/>
              <a:gd name="connsiteX202-6389" fmla="*/ 6703 w 10000"/>
              <a:gd name="connsiteY202-6390" fmla="*/ 4660 h 10000"/>
              <a:gd name="connsiteX203-6391" fmla="*/ 6810 w 10000"/>
              <a:gd name="connsiteY203-6392" fmla="*/ 4611 h 10000"/>
              <a:gd name="connsiteX204-6393" fmla="*/ 6915 w 10000"/>
              <a:gd name="connsiteY204-6394" fmla="*/ 4552 h 10000"/>
              <a:gd name="connsiteX205-6395" fmla="*/ 7018 w 10000"/>
              <a:gd name="connsiteY205-6396" fmla="*/ 4470 h 10000"/>
              <a:gd name="connsiteX206-6397" fmla="*/ 7116 w 10000"/>
              <a:gd name="connsiteY206-6398" fmla="*/ 4376 h 10000"/>
              <a:gd name="connsiteX207-6399" fmla="*/ 7213 w 10000"/>
              <a:gd name="connsiteY207-6400" fmla="*/ 4266 h 10000"/>
              <a:gd name="connsiteX208-6401" fmla="*/ 7306 w 10000"/>
              <a:gd name="connsiteY208-6402" fmla="*/ 4146 h 10000"/>
              <a:gd name="connsiteX209-6403" fmla="*/ 7391 w 10000"/>
              <a:gd name="connsiteY209-6404" fmla="*/ 4011 h 10000"/>
              <a:gd name="connsiteX210-6405" fmla="*/ 7433 w 10000"/>
              <a:gd name="connsiteY210-6406" fmla="*/ 3940 h 10000"/>
              <a:gd name="connsiteX211-6407" fmla="*/ 7506 w 10000"/>
              <a:gd name="connsiteY211-6408" fmla="*/ 3806 h 10000"/>
              <a:gd name="connsiteX212-6409" fmla="*/ 7640 w 10000"/>
              <a:gd name="connsiteY212-6410" fmla="*/ 3526 h 10000"/>
              <a:gd name="connsiteX213-6411" fmla="*/ 7754 w 10000"/>
              <a:gd name="connsiteY213-6412" fmla="*/ 3225 h 10000"/>
              <a:gd name="connsiteX214-6413" fmla="*/ 7825 w 10000"/>
              <a:gd name="connsiteY214-6414" fmla="*/ 2990 h 10000"/>
              <a:gd name="connsiteX215-6415" fmla="*/ 7868 w 10000"/>
              <a:gd name="connsiteY215-6416" fmla="*/ 2831 h 10000"/>
              <a:gd name="connsiteX216-6417" fmla="*/ 7900 w 10000"/>
              <a:gd name="connsiteY216-6418" fmla="*/ 2668 h 10000"/>
              <a:gd name="connsiteX217-6419" fmla="*/ 7931 w 10000"/>
              <a:gd name="connsiteY217-6420" fmla="*/ 2499 h 10000"/>
              <a:gd name="connsiteX218-6421" fmla="*/ 7952 w 10000"/>
              <a:gd name="connsiteY218-6422" fmla="*/ 2336 h 10000"/>
              <a:gd name="connsiteX219-6423" fmla="*/ 7965 w 10000"/>
              <a:gd name="connsiteY219-6424" fmla="*/ 2167 h 10000"/>
              <a:gd name="connsiteX220-6425" fmla="*/ 7973 w 10000"/>
              <a:gd name="connsiteY220-6426" fmla="*/ 1999 h 10000"/>
              <a:gd name="connsiteX221-6427" fmla="*/ 7971 w 10000"/>
              <a:gd name="connsiteY221-6428" fmla="*/ 1829 h 10000"/>
              <a:gd name="connsiteX222-6429" fmla="*/ 7963 w 10000"/>
              <a:gd name="connsiteY222-6430" fmla="*/ 1659 h 10000"/>
              <a:gd name="connsiteX223-6431" fmla="*/ 7949 w 10000"/>
              <a:gd name="connsiteY223-6432" fmla="*/ 1488 h 10000"/>
              <a:gd name="connsiteX224-6433" fmla="*/ 7937 w 10000"/>
              <a:gd name="connsiteY224-6434" fmla="*/ 1404 h 10000"/>
              <a:gd name="connsiteX225-6435" fmla="*/ 7916 w 10000"/>
              <a:gd name="connsiteY225-6436" fmla="*/ 1289 h 10000"/>
              <a:gd name="connsiteX226-6437" fmla="*/ 7892 w 10000"/>
              <a:gd name="connsiteY226-6438" fmla="*/ 1098 h 10000"/>
              <a:gd name="connsiteX227-6439" fmla="*/ 7883 w 10000"/>
              <a:gd name="connsiteY227-6440" fmla="*/ 969 h 10000"/>
              <a:gd name="connsiteX228-6441" fmla="*/ 7885 w 10000"/>
              <a:gd name="connsiteY228-6442" fmla="*/ 845 h 10000"/>
              <a:gd name="connsiteX229-6443" fmla="*/ 7903 w 10000"/>
              <a:gd name="connsiteY229-6444" fmla="*/ 727 h 10000"/>
              <a:gd name="connsiteX230-6445" fmla="*/ 7934 w 10000"/>
              <a:gd name="connsiteY230-6446" fmla="*/ 649 h 10000"/>
              <a:gd name="connsiteX231-6447" fmla="*/ 7958 w 10000"/>
              <a:gd name="connsiteY231-6448" fmla="*/ 601 h 10000"/>
              <a:gd name="connsiteX232-6449" fmla="*/ 7992 w 10000"/>
              <a:gd name="connsiteY232-6450" fmla="*/ 558 h 10000"/>
              <a:gd name="connsiteX233-6451" fmla="*/ 8030 w 10000"/>
              <a:gd name="connsiteY233-6452" fmla="*/ 522 h 10000"/>
              <a:gd name="connsiteX234-6453" fmla="*/ 8050 w 10000"/>
              <a:gd name="connsiteY234-6454" fmla="*/ 507 h 10000"/>
              <a:gd name="connsiteX235-6455" fmla="*/ 8088 w 10000"/>
              <a:gd name="connsiteY235-6456" fmla="*/ 485 h 10000"/>
              <a:gd name="connsiteX236-6457" fmla="*/ 8159 w 10000"/>
              <a:gd name="connsiteY236-6458" fmla="*/ 470 h 10000"/>
              <a:gd name="connsiteX237-6459" fmla="*/ 8229 w 10000"/>
              <a:gd name="connsiteY237-6460" fmla="*/ 479 h 10000"/>
              <a:gd name="connsiteX238-6461" fmla="*/ 8301 w 10000"/>
              <a:gd name="connsiteY238-6462" fmla="*/ 515 h 10000"/>
              <a:gd name="connsiteX239-6463" fmla="*/ 8370 w 10000"/>
              <a:gd name="connsiteY239-6464" fmla="*/ 564 h 10000"/>
              <a:gd name="connsiteX240-6465" fmla="*/ 8433 w 10000"/>
              <a:gd name="connsiteY240-6466" fmla="*/ 629 h 10000"/>
              <a:gd name="connsiteX241-6467" fmla="*/ 8490 w 10000"/>
              <a:gd name="connsiteY241-6468" fmla="*/ 704 h 10000"/>
              <a:gd name="connsiteX242-6469" fmla="*/ 8538 w 10000"/>
              <a:gd name="connsiteY242-6470" fmla="*/ 780 h 10000"/>
              <a:gd name="connsiteX243-6471" fmla="*/ 8559 w 10000"/>
              <a:gd name="connsiteY243-6472" fmla="*/ 818 h 10000"/>
              <a:gd name="connsiteX244-6473" fmla="*/ 8645 w 10000"/>
              <a:gd name="connsiteY244-6474" fmla="*/ 1003 h 10000"/>
              <a:gd name="connsiteX245-6475" fmla="*/ 8792 w 10000"/>
              <a:gd name="connsiteY245-6476" fmla="*/ 1307 h 10000"/>
              <a:gd name="connsiteX246-6477" fmla="*/ 8868 w 10000"/>
              <a:gd name="connsiteY246-6478" fmla="*/ 1441 h 10000"/>
              <a:gd name="connsiteX247-6479" fmla="*/ 8925 w 10000"/>
              <a:gd name="connsiteY247-6480" fmla="*/ 1521 h 10000"/>
              <a:gd name="connsiteX248-6481" fmla="*/ 8982 w 10000"/>
              <a:gd name="connsiteY248-6482" fmla="*/ 1592 h 10000"/>
              <a:gd name="connsiteX249-6483" fmla="*/ 9039 w 10000"/>
              <a:gd name="connsiteY249-6484" fmla="*/ 1642 h 10000"/>
              <a:gd name="connsiteX250-6485" fmla="*/ 9103 w 10000"/>
              <a:gd name="connsiteY250-6486" fmla="*/ 1676 h 10000"/>
              <a:gd name="connsiteX251-6487" fmla="*/ 9168 w 10000"/>
              <a:gd name="connsiteY251-6488" fmla="*/ 1690 h 10000"/>
              <a:gd name="connsiteX252-6489" fmla="*/ 9236 w 10000"/>
              <a:gd name="connsiteY252-6490" fmla="*/ 1681 h 10000"/>
              <a:gd name="connsiteX253-6491" fmla="*/ 9308 w 10000"/>
              <a:gd name="connsiteY253-6492" fmla="*/ 1647 h 10000"/>
              <a:gd name="connsiteX254-6493" fmla="*/ 9384 w 10000"/>
              <a:gd name="connsiteY254-6494" fmla="*/ 1583 h 10000"/>
              <a:gd name="connsiteX255-6495" fmla="*/ 9463 w 10000"/>
              <a:gd name="connsiteY255-6496" fmla="*/ 1486 h 10000"/>
              <a:gd name="connsiteX256-6497" fmla="*/ 9504 w 10000"/>
              <a:gd name="connsiteY256-6498" fmla="*/ 1425 h 10000"/>
              <a:gd name="connsiteX257-6499" fmla="*/ 9544 w 10000"/>
              <a:gd name="connsiteY257-6500" fmla="*/ 1356 h 10000"/>
              <a:gd name="connsiteX258-6501" fmla="*/ 9614 w 10000"/>
              <a:gd name="connsiteY258-6502" fmla="*/ 1210 h 10000"/>
              <a:gd name="connsiteX259-6503" fmla="*/ 9672 w 10000"/>
              <a:gd name="connsiteY259-6504" fmla="*/ 1047 h 10000"/>
              <a:gd name="connsiteX260-6505" fmla="*/ 9722 w 10000"/>
              <a:gd name="connsiteY260-6506" fmla="*/ 880 h 10000"/>
              <a:gd name="connsiteX261-6507" fmla="*/ 9743 w 10000"/>
              <a:gd name="connsiteY261-6508" fmla="*/ 796 h 10000"/>
              <a:gd name="connsiteX262-6509" fmla="*/ 9795 w 10000"/>
              <a:gd name="connsiteY262-6510" fmla="*/ 595 h 10000"/>
              <a:gd name="connsiteX263-6511" fmla="*/ 9884 w 10000"/>
              <a:gd name="connsiteY263-6512" fmla="*/ 283 h 10000"/>
              <a:gd name="connsiteX264-6513" fmla="*/ 9955 w 10000"/>
              <a:gd name="connsiteY264-6514" fmla="*/ 89 h 10000"/>
              <a:gd name="connsiteX265-6515" fmla="*/ 10000 w 10000"/>
              <a:gd name="connsiteY265-6516" fmla="*/ 0 h 10000"/>
              <a:gd name="connsiteX0-6517" fmla="*/ 769 w 10000"/>
              <a:gd name="connsiteY0-6518" fmla="*/ 9469 h 10000"/>
              <a:gd name="connsiteX1-6519" fmla="*/ 846 w 10000"/>
              <a:gd name="connsiteY1-6520" fmla="*/ 9262 h 10000"/>
              <a:gd name="connsiteX2-6521" fmla="*/ 905 w 10000"/>
              <a:gd name="connsiteY2-6522" fmla="*/ 9038 h 10000"/>
              <a:gd name="connsiteX3-6523" fmla="*/ 926 w 10000"/>
              <a:gd name="connsiteY3-6524" fmla="*/ 8920 h 10000"/>
              <a:gd name="connsiteX4-6525" fmla="*/ 942 w 10000"/>
              <a:gd name="connsiteY4-6526" fmla="*/ 8824 h 10000"/>
              <a:gd name="connsiteX5-6527" fmla="*/ 958 w 10000"/>
              <a:gd name="connsiteY5-6528" fmla="*/ 8630 h 10000"/>
              <a:gd name="connsiteX6-6529" fmla="*/ 961 w 10000"/>
              <a:gd name="connsiteY6-6530" fmla="*/ 8440 h 10000"/>
              <a:gd name="connsiteX7-6531" fmla="*/ 944 w 10000"/>
              <a:gd name="connsiteY7-6532" fmla="*/ 8247 h 10000"/>
              <a:gd name="connsiteX8-6533" fmla="*/ 912 w 10000"/>
              <a:gd name="connsiteY8-6534" fmla="*/ 8062 h 10000"/>
              <a:gd name="connsiteX9-6535" fmla="*/ 861 w 10000"/>
              <a:gd name="connsiteY9-6536" fmla="*/ 7883 h 10000"/>
              <a:gd name="connsiteX10-6537" fmla="*/ 795 w 10000"/>
              <a:gd name="connsiteY10-6538" fmla="*/ 7718 h 10000"/>
              <a:gd name="connsiteX11-6539" fmla="*/ 709 w 10000"/>
              <a:gd name="connsiteY11-6540" fmla="*/ 7561 h 10000"/>
              <a:gd name="connsiteX12-6541" fmla="*/ 657 w 10000"/>
              <a:gd name="connsiteY12-6542" fmla="*/ 7487 h 10000"/>
              <a:gd name="connsiteX13-6543" fmla="*/ 625 w 10000"/>
              <a:gd name="connsiteY13-6544" fmla="*/ 7446 h 10000"/>
              <a:gd name="connsiteX14-6545" fmla="*/ 557 w 10000"/>
              <a:gd name="connsiteY14-6546" fmla="*/ 7379 h 10000"/>
              <a:gd name="connsiteX15-6547" fmla="*/ 492 w 10000"/>
              <a:gd name="connsiteY15-6548" fmla="*/ 7330 h 10000"/>
              <a:gd name="connsiteX16-6549" fmla="*/ 427 w 10000"/>
              <a:gd name="connsiteY16-6550" fmla="*/ 7301 h 10000"/>
              <a:gd name="connsiteX17-6551" fmla="*/ 365 w 10000"/>
              <a:gd name="connsiteY17-6552" fmla="*/ 7290 h 10000"/>
              <a:gd name="connsiteX18-6553" fmla="*/ 304 w 10000"/>
              <a:gd name="connsiteY18-6554" fmla="*/ 7295 h 10000"/>
              <a:gd name="connsiteX19-6555" fmla="*/ 245 w 10000"/>
              <a:gd name="connsiteY19-6556" fmla="*/ 7315 h 10000"/>
              <a:gd name="connsiteX20-6557" fmla="*/ 191 w 10000"/>
              <a:gd name="connsiteY20-6558" fmla="*/ 7350 h 10000"/>
              <a:gd name="connsiteX21-6559" fmla="*/ 144 w 10000"/>
              <a:gd name="connsiteY21-6560" fmla="*/ 7397 h 10000"/>
              <a:gd name="connsiteX22-6561" fmla="*/ 101 w 10000"/>
              <a:gd name="connsiteY22-6562" fmla="*/ 7461 h 10000"/>
              <a:gd name="connsiteX23-6563" fmla="*/ 66 w 10000"/>
              <a:gd name="connsiteY23-6564" fmla="*/ 7537 h 10000"/>
              <a:gd name="connsiteX24-6565" fmla="*/ 35 w 10000"/>
              <a:gd name="connsiteY24-6566" fmla="*/ 7622 h 10000"/>
              <a:gd name="connsiteX25-6567" fmla="*/ 16 w 10000"/>
              <a:gd name="connsiteY25-6568" fmla="*/ 7718 h 10000"/>
              <a:gd name="connsiteX26-6569" fmla="*/ 3 w 10000"/>
              <a:gd name="connsiteY26-6570" fmla="*/ 7819 h 10000"/>
              <a:gd name="connsiteX27-6571" fmla="*/ 0 w 10000"/>
              <a:gd name="connsiteY27-6572" fmla="*/ 7929 h 10000"/>
              <a:gd name="connsiteX28-6573" fmla="*/ 7 w 10000"/>
              <a:gd name="connsiteY28-6574" fmla="*/ 8045 h 10000"/>
              <a:gd name="connsiteX29-6575" fmla="*/ 14 w 10000"/>
              <a:gd name="connsiteY29-6576" fmla="*/ 8104 h 10000"/>
              <a:gd name="connsiteX30-6577" fmla="*/ 29 w 10000"/>
              <a:gd name="connsiteY30-6578" fmla="*/ 8207 h 10000"/>
              <a:gd name="connsiteX31-6579" fmla="*/ 76 w 10000"/>
              <a:gd name="connsiteY31-6580" fmla="*/ 8401 h 10000"/>
              <a:gd name="connsiteX32-6581" fmla="*/ 138 w 10000"/>
              <a:gd name="connsiteY32-6582" fmla="*/ 8592 h 10000"/>
              <a:gd name="connsiteX33-6583" fmla="*/ 214 w 10000"/>
              <a:gd name="connsiteY33-6584" fmla="*/ 8773 h 10000"/>
              <a:gd name="connsiteX34-6585" fmla="*/ 304 w 10000"/>
              <a:gd name="connsiteY34-6586" fmla="*/ 8941 h 10000"/>
              <a:gd name="connsiteX35-6587" fmla="*/ 401 w 10000"/>
              <a:gd name="connsiteY35-6588" fmla="*/ 9100 h 10000"/>
              <a:gd name="connsiteX36-6589" fmla="*/ 510 w 10000"/>
              <a:gd name="connsiteY36-6590" fmla="*/ 9250 h 10000"/>
              <a:gd name="connsiteX37-6591" fmla="*/ 630 w 10000"/>
              <a:gd name="connsiteY37-6592" fmla="*/ 9389 h 10000"/>
              <a:gd name="connsiteX38-6593" fmla="*/ 754 w 10000"/>
              <a:gd name="connsiteY38-6594" fmla="*/ 9518 h 10000"/>
              <a:gd name="connsiteX39-6595" fmla="*/ 886 w 10000"/>
              <a:gd name="connsiteY39-6596" fmla="*/ 9628 h 10000"/>
              <a:gd name="connsiteX40-6597" fmla="*/ 1019 w 10000"/>
              <a:gd name="connsiteY40-6598" fmla="*/ 9727 h 10000"/>
              <a:gd name="connsiteX41-6599" fmla="*/ 1157 w 10000"/>
              <a:gd name="connsiteY41-6600" fmla="*/ 9813 h 10000"/>
              <a:gd name="connsiteX42-6601" fmla="*/ 1294 w 10000"/>
              <a:gd name="connsiteY42-6602" fmla="*/ 9884 h 10000"/>
              <a:gd name="connsiteX43-6603" fmla="*/ 1434 w 10000"/>
              <a:gd name="connsiteY43-6604" fmla="*/ 9939 h 10000"/>
              <a:gd name="connsiteX44-6605" fmla="*/ 1571 w 10000"/>
              <a:gd name="connsiteY44-6606" fmla="*/ 9975 h 10000"/>
              <a:gd name="connsiteX45-6607" fmla="*/ 1705 w 10000"/>
              <a:gd name="connsiteY45-6608" fmla="*/ 9999 h 10000"/>
              <a:gd name="connsiteX46-6609" fmla="*/ 1769 w 10000"/>
              <a:gd name="connsiteY46-6610" fmla="*/ 10000 h 10000"/>
              <a:gd name="connsiteX47-6611" fmla="*/ 1844 w 10000"/>
              <a:gd name="connsiteY47-6612" fmla="*/ 9999 h 10000"/>
              <a:gd name="connsiteX48-6613" fmla="*/ 1992 w 10000"/>
              <a:gd name="connsiteY48-6614" fmla="*/ 9974 h 10000"/>
              <a:gd name="connsiteX49-6615" fmla="*/ 2129 w 10000"/>
              <a:gd name="connsiteY49-6616" fmla="*/ 9923 h 10000"/>
              <a:gd name="connsiteX50-6617" fmla="*/ 2263 w 10000"/>
              <a:gd name="connsiteY50-6618" fmla="*/ 9844 h 10000"/>
              <a:gd name="connsiteX51-6619" fmla="*/ 2382 w 10000"/>
              <a:gd name="connsiteY51-6620" fmla="*/ 9741 h 10000"/>
              <a:gd name="connsiteX52-6621" fmla="*/ 2491 w 10000"/>
              <a:gd name="connsiteY52-6622" fmla="*/ 9606 h 10000"/>
              <a:gd name="connsiteX53-6623" fmla="*/ 2561 w 10000"/>
              <a:gd name="connsiteY53-6624" fmla="*/ 9490 h 10000"/>
              <a:gd name="connsiteX54-6625" fmla="*/ 2602 w 10000"/>
              <a:gd name="connsiteY54-6626" fmla="*/ 9404 h 10000"/>
              <a:gd name="connsiteX55-6627" fmla="*/ 2639 w 10000"/>
              <a:gd name="connsiteY55-6628" fmla="*/ 9312 h 10000"/>
              <a:gd name="connsiteX56-6629" fmla="*/ 2674 w 10000"/>
              <a:gd name="connsiteY56-6630" fmla="*/ 9213 h 10000"/>
              <a:gd name="connsiteX57-6631" fmla="*/ 2687 w 10000"/>
              <a:gd name="connsiteY57-6632" fmla="*/ 9159 h 10000"/>
              <a:gd name="connsiteX58-6633" fmla="*/ 2706 w 10000"/>
              <a:gd name="connsiteY58-6634" fmla="*/ 9076 h 10000"/>
              <a:gd name="connsiteX59-6635" fmla="*/ 2736 w 10000"/>
              <a:gd name="connsiteY59-6636" fmla="*/ 8911 h 10000"/>
              <a:gd name="connsiteX60-6637" fmla="*/ 2750 w 10000"/>
              <a:gd name="connsiteY60-6638" fmla="*/ 8757 h 10000"/>
              <a:gd name="connsiteX61-6639" fmla="*/ 2754 w 10000"/>
              <a:gd name="connsiteY61-6640" fmla="*/ 8606 h 10000"/>
              <a:gd name="connsiteX62-6641" fmla="*/ 2746 w 10000"/>
              <a:gd name="connsiteY62-6642" fmla="*/ 8462 h 10000"/>
              <a:gd name="connsiteX63-6643" fmla="*/ 2727 w 10000"/>
              <a:gd name="connsiteY63-6644" fmla="*/ 8322 h 10000"/>
              <a:gd name="connsiteX64-6645" fmla="*/ 2700 w 10000"/>
              <a:gd name="connsiteY64-6646" fmla="*/ 8183 h 10000"/>
              <a:gd name="connsiteX65-6647" fmla="*/ 2665 w 10000"/>
              <a:gd name="connsiteY65-6648" fmla="*/ 8051 h 10000"/>
              <a:gd name="connsiteX66-6649" fmla="*/ 2600 w 10000"/>
              <a:gd name="connsiteY66-6650" fmla="*/ 7855 h 10000"/>
              <a:gd name="connsiteX67-6651" fmla="*/ 2496 w 10000"/>
              <a:gd name="connsiteY67-6652" fmla="*/ 7598 h 10000"/>
              <a:gd name="connsiteX68-6653" fmla="*/ 2319 w 10000"/>
              <a:gd name="connsiteY68-6654" fmla="*/ 7218 h 10000"/>
              <a:gd name="connsiteX69-6655" fmla="*/ 2199 w 10000"/>
              <a:gd name="connsiteY69-6656" fmla="*/ 6951 h 10000"/>
              <a:gd name="connsiteX70-6657" fmla="*/ 2032 w 10000"/>
              <a:gd name="connsiteY70-6658" fmla="*/ 6592 h 10000"/>
              <a:gd name="connsiteX71-6659" fmla="*/ 1728 w 10000"/>
              <a:gd name="connsiteY71-6660" fmla="*/ 5935 h 10000"/>
              <a:gd name="connsiteX72-6661" fmla="*/ 1579 w 10000"/>
              <a:gd name="connsiteY72-6662" fmla="*/ 5579 h 10000"/>
              <a:gd name="connsiteX73-6663" fmla="*/ 1484 w 10000"/>
              <a:gd name="connsiteY73-6664" fmla="*/ 5336 h 10000"/>
              <a:gd name="connsiteX74-6665" fmla="*/ 1399 w 10000"/>
              <a:gd name="connsiteY74-6666" fmla="*/ 5090 h 10000"/>
              <a:gd name="connsiteX75-6667" fmla="*/ 1327 w 10000"/>
              <a:gd name="connsiteY75-6668" fmla="*/ 4843 h 10000"/>
              <a:gd name="connsiteX76-6669" fmla="*/ 1272 w 10000"/>
              <a:gd name="connsiteY76-6670" fmla="*/ 4593 h 10000"/>
              <a:gd name="connsiteX77-6671" fmla="*/ 1232 w 10000"/>
              <a:gd name="connsiteY77-6672" fmla="*/ 4346 h 10000"/>
              <a:gd name="connsiteX78-6673" fmla="*/ 1213 w 10000"/>
              <a:gd name="connsiteY78-6674" fmla="*/ 4105 h 10000"/>
              <a:gd name="connsiteX79-6675" fmla="*/ 1216 w 10000"/>
              <a:gd name="connsiteY79-6676" fmla="*/ 3926 h 10000"/>
              <a:gd name="connsiteX80-6677" fmla="*/ 1225 w 10000"/>
              <a:gd name="connsiteY80-6678" fmla="*/ 3812 h 10000"/>
              <a:gd name="connsiteX81-6679" fmla="*/ 1241 w 10000"/>
              <a:gd name="connsiteY81-6680" fmla="*/ 3697 h 10000"/>
              <a:gd name="connsiteX82-6681" fmla="*/ 1267 w 10000"/>
              <a:gd name="connsiteY82-6682" fmla="*/ 3586 h 10000"/>
              <a:gd name="connsiteX83-6683" fmla="*/ 1296 w 10000"/>
              <a:gd name="connsiteY83-6684" fmla="*/ 3474 h 10000"/>
              <a:gd name="connsiteX84-6685" fmla="*/ 1337 w 10000"/>
              <a:gd name="connsiteY84-6686" fmla="*/ 3368 h 10000"/>
              <a:gd name="connsiteX85-6687" fmla="*/ 1359 w 10000"/>
              <a:gd name="connsiteY85-6688" fmla="*/ 3317 h 10000"/>
              <a:gd name="connsiteX86-6689" fmla="*/ 1392 w 10000"/>
              <a:gd name="connsiteY86-6690" fmla="*/ 3243 h 10000"/>
              <a:gd name="connsiteX87-6691" fmla="*/ 1470 w 10000"/>
              <a:gd name="connsiteY87-6692" fmla="*/ 3119 h 10000"/>
              <a:gd name="connsiteX88-6693" fmla="*/ 1560 w 10000"/>
              <a:gd name="connsiteY88-6694" fmla="*/ 3008 h 10000"/>
              <a:gd name="connsiteX89-6695" fmla="*/ 1657 w 10000"/>
              <a:gd name="connsiteY89-6696" fmla="*/ 2919 h 10000"/>
              <a:gd name="connsiteX90-6697" fmla="*/ 1762 w 10000"/>
              <a:gd name="connsiteY90-6698" fmla="*/ 2844 h 10000"/>
              <a:gd name="connsiteX91-6699" fmla="*/ 1874 w 10000"/>
              <a:gd name="connsiteY91-6700" fmla="*/ 2783 h 10000"/>
              <a:gd name="connsiteX92-6701" fmla="*/ 1992 w 10000"/>
              <a:gd name="connsiteY92-6702" fmla="*/ 2742 h 10000"/>
              <a:gd name="connsiteX93-6703" fmla="*/ 2110 w 10000"/>
              <a:gd name="connsiteY93-6704" fmla="*/ 2711 h 10000"/>
              <a:gd name="connsiteX94-6705" fmla="*/ 2234 w 10000"/>
              <a:gd name="connsiteY94-6706" fmla="*/ 2694 h 10000"/>
              <a:gd name="connsiteX95-6707" fmla="*/ 2359 w 10000"/>
              <a:gd name="connsiteY95-6708" fmla="*/ 2689 h 10000"/>
              <a:gd name="connsiteX96-6709" fmla="*/ 2485 w 10000"/>
              <a:gd name="connsiteY96-6710" fmla="*/ 2695 h 10000"/>
              <a:gd name="connsiteX97-6711" fmla="*/ 2607 w 10000"/>
              <a:gd name="connsiteY97-6712" fmla="*/ 2713 h 10000"/>
              <a:gd name="connsiteX98-6713" fmla="*/ 2727 w 10000"/>
              <a:gd name="connsiteY98-6714" fmla="*/ 2742 h 10000"/>
              <a:gd name="connsiteX99-6715" fmla="*/ 2844 w 10000"/>
              <a:gd name="connsiteY99-6716" fmla="*/ 2777 h 10000"/>
              <a:gd name="connsiteX100-6717" fmla="*/ 2957 w 10000"/>
              <a:gd name="connsiteY100-6718" fmla="*/ 2822 h 10000"/>
              <a:gd name="connsiteX101-6719" fmla="*/ 3061 w 10000"/>
              <a:gd name="connsiteY101-6720" fmla="*/ 2876 h 10000"/>
              <a:gd name="connsiteX102-6721" fmla="*/ 3113 w 10000"/>
              <a:gd name="connsiteY102-6722" fmla="*/ 2905 h 10000"/>
              <a:gd name="connsiteX103-6723" fmla="*/ 3168 w 10000"/>
              <a:gd name="connsiteY103-6724" fmla="*/ 2939 h 10000"/>
              <a:gd name="connsiteX104-6725" fmla="*/ 3282 w 10000"/>
              <a:gd name="connsiteY104-6726" fmla="*/ 3020 h 10000"/>
              <a:gd name="connsiteX105-6727" fmla="*/ 3389 w 10000"/>
              <a:gd name="connsiteY105-6728" fmla="*/ 3108 h 10000"/>
              <a:gd name="connsiteX106-6729" fmla="*/ 3495 w 10000"/>
              <a:gd name="connsiteY106-6730" fmla="*/ 3203 h 10000"/>
              <a:gd name="connsiteX107-6731" fmla="*/ 3648 w 10000"/>
              <a:gd name="connsiteY107-6732" fmla="*/ 3364 h 10000"/>
              <a:gd name="connsiteX108-6733" fmla="*/ 3842 w 10000"/>
              <a:gd name="connsiteY108-6734" fmla="*/ 3602 h 10000"/>
              <a:gd name="connsiteX109-6735" fmla="*/ 4016 w 10000"/>
              <a:gd name="connsiteY109-6736" fmla="*/ 3864 h 10000"/>
              <a:gd name="connsiteX110-6737" fmla="*/ 4176 w 10000"/>
              <a:gd name="connsiteY110-6738" fmla="*/ 4148 h 10000"/>
              <a:gd name="connsiteX111-6739" fmla="*/ 4321 w 10000"/>
              <a:gd name="connsiteY111-6740" fmla="*/ 4450 h 10000"/>
              <a:gd name="connsiteX112-6741" fmla="*/ 4442 w 10000"/>
              <a:gd name="connsiteY112-6742" fmla="*/ 4763 h 10000"/>
              <a:gd name="connsiteX113-6743" fmla="*/ 4494 w 10000"/>
              <a:gd name="connsiteY113-6744" fmla="*/ 4928 h 10000"/>
              <a:gd name="connsiteX114-6745" fmla="*/ 4534 w 10000"/>
              <a:gd name="connsiteY114-6746" fmla="*/ 5048 h 10000"/>
              <a:gd name="connsiteX115-6747" fmla="*/ 4599 w 10000"/>
              <a:gd name="connsiteY115-6748" fmla="*/ 5296 h 10000"/>
              <a:gd name="connsiteX116-6749" fmla="*/ 4653 w 10000"/>
              <a:gd name="connsiteY116-6750" fmla="*/ 5547 h 10000"/>
              <a:gd name="connsiteX117-6751" fmla="*/ 4697 w 10000"/>
              <a:gd name="connsiteY117-6752" fmla="*/ 5800 h 10000"/>
              <a:gd name="connsiteX118-6753" fmla="*/ 4756 w 10000"/>
              <a:gd name="connsiteY118-6754" fmla="*/ 6184 h 10000"/>
              <a:gd name="connsiteX119-6755" fmla="*/ 4829 w 10000"/>
              <a:gd name="connsiteY119-6756" fmla="*/ 6698 h 10000"/>
              <a:gd name="connsiteX120-6757" fmla="*/ 4888 w 10000"/>
              <a:gd name="connsiteY120-6758" fmla="*/ 7078 h 10000"/>
              <a:gd name="connsiteX121-6759" fmla="*/ 4933 w 10000"/>
              <a:gd name="connsiteY121-6760" fmla="*/ 7328 h 10000"/>
              <a:gd name="connsiteX122-6761" fmla="*/ 4988 w 10000"/>
              <a:gd name="connsiteY122-6762" fmla="*/ 7573 h 10000"/>
              <a:gd name="connsiteX123-6763" fmla="*/ 5052 w 10000"/>
              <a:gd name="connsiteY123-6764" fmla="*/ 7816 h 10000"/>
              <a:gd name="connsiteX124-6765" fmla="*/ 5128 w 10000"/>
              <a:gd name="connsiteY124-6766" fmla="*/ 8050 h 10000"/>
              <a:gd name="connsiteX125-6767" fmla="*/ 5218 w 10000"/>
              <a:gd name="connsiteY125-6768" fmla="*/ 8273 h 10000"/>
              <a:gd name="connsiteX126-6769" fmla="*/ 5328 w 10000"/>
              <a:gd name="connsiteY126-6770" fmla="*/ 8493 h 10000"/>
              <a:gd name="connsiteX127-6771" fmla="*/ 5455 w 10000"/>
              <a:gd name="connsiteY127-6772" fmla="*/ 8701 h 10000"/>
              <a:gd name="connsiteX128-6773" fmla="*/ 5527 w 10000"/>
              <a:gd name="connsiteY128-6774" fmla="*/ 8800 h 10000"/>
              <a:gd name="connsiteX129-6775" fmla="*/ 5558 w 10000"/>
              <a:gd name="connsiteY129-6776" fmla="*/ 8842 h 10000"/>
              <a:gd name="connsiteX130-6777" fmla="*/ 5626 w 10000"/>
              <a:gd name="connsiteY130-6778" fmla="*/ 8916 h 10000"/>
              <a:gd name="connsiteX131-6779" fmla="*/ 5693 w 10000"/>
              <a:gd name="connsiteY131-6780" fmla="*/ 8981 h 10000"/>
              <a:gd name="connsiteX132-6781" fmla="*/ 5762 w 10000"/>
              <a:gd name="connsiteY132-6782" fmla="*/ 9037 h 10000"/>
              <a:gd name="connsiteX133-6783" fmla="*/ 5830 w 10000"/>
              <a:gd name="connsiteY133-6784" fmla="*/ 9079 h 10000"/>
              <a:gd name="connsiteX134-6785" fmla="*/ 5901 w 10000"/>
              <a:gd name="connsiteY134-6786" fmla="*/ 9111 h 10000"/>
              <a:gd name="connsiteX135-6787" fmla="*/ 5971 w 10000"/>
              <a:gd name="connsiteY135-6788" fmla="*/ 9135 h 10000"/>
              <a:gd name="connsiteX136-6789" fmla="*/ 6043 w 10000"/>
              <a:gd name="connsiteY136-6790" fmla="*/ 9148 h 10000"/>
              <a:gd name="connsiteX137-6791" fmla="*/ 6114 w 10000"/>
              <a:gd name="connsiteY137-6792" fmla="*/ 9148 h 10000"/>
              <a:gd name="connsiteX138-6793" fmla="*/ 6185 w 10000"/>
              <a:gd name="connsiteY138-6794" fmla="*/ 9139 h 10000"/>
              <a:gd name="connsiteX139-6795" fmla="*/ 6256 w 10000"/>
              <a:gd name="connsiteY139-6796" fmla="*/ 9117 h 10000"/>
              <a:gd name="connsiteX140-6797" fmla="*/ 6326 w 10000"/>
              <a:gd name="connsiteY140-6798" fmla="*/ 9087 h 10000"/>
              <a:gd name="connsiteX141-6799" fmla="*/ 6397 w 10000"/>
              <a:gd name="connsiteY141-6800" fmla="*/ 9050 h 10000"/>
              <a:gd name="connsiteX142-6801" fmla="*/ 6466 w 10000"/>
              <a:gd name="connsiteY142-6802" fmla="*/ 8995 h 10000"/>
              <a:gd name="connsiteX143-6803" fmla="*/ 6535 w 10000"/>
              <a:gd name="connsiteY143-6804" fmla="*/ 8934 h 10000"/>
              <a:gd name="connsiteX144-6805" fmla="*/ 6603 w 10000"/>
              <a:gd name="connsiteY144-6806" fmla="*/ 8861 h 10000"/>
              <a:gd name="connsiteX145-6807" fmla="*/ 6637 w 10000"/>
              <a:gd name="connsiteY145-6808" fmla="*/ 8820 h 10000"/>
              <a:gd name="connsiteX146-6809" fmla="*/ 6667 w 10000"/>
              <a:gd name="connsiteY146-6810" fmla="*/ 8783 h 10000"/>
              <a:gd name="connsiteX147-6811" fmla="*/ 6721 w 10000"/>
              <a:gd name="connsiteY147-6812" fmla="*/ 8704 h 10000"/>
              <a:gd name="connsiteX148-6813" fmla="*/ 6766 w 10000"/>
              <a:gd name="connsiteY148-6814" fmla="*/ 8618 h 10000"/>
              <a:gd name="connsiteX149-6815" fmla="*/ 6805 w 10000"/>
              <a:gd name="connsiteY149-6816" fmla="*/ 8531 h 10000"/>
              <a:gd name="connsiteX150-6817" fmla="*/ 6853 w 10000"/>
              <a:gd name="connsiteY150-6818" fmla="*/ 8393 h 10000"/>
              <a:gd name="connsiteX151-6819" fmla="*/ 6901 w 10000"/>
              <a:gd name="connsiteY151-6820" fmla="*/ 8201 h 10000"/>
              <a:gd name="connsiteX152-6821" fmla="*/ 6931 w 10000"/>
              <a:gd name="connsiteY152-6822" fmla="*/ 8001 h 10000"/>
              <a:gd name="connsiteX153-6823" fmla="*/ 6950 w 10000"/>
              <a:gd name="connsiteY153-6824" fmla="*/ 7793 h 10000"/>
              <a:gd name="connsiteX154-6825" fmla="*/ 6966 w 10000"/>
              <a:gd name="connsiteY154-6826" fmla="*/ 7476 h 10000"/>
              <a:gd name="connsiteX155-6827" fmla="*/ 6974 w 10000"/>
              <a:gd name="connsiteY155-6828" fmla="*/ 7264 h 10000"/>
              <a:gd name="connsiteX156-6829" fmla="*/ 6987 w 10000"/>
              <a:gd name="connsiteY156-6830" fmla="*/ 6979 h 10000"/>
              <a:gd name="connsiteX157-6831" fmla="*/ 7001 w 10000"/>
              <a:gd name="connsiteY157-6832" fmla="*/ 6405 h 10000"/>
              <a:gd name="connsiteX158-6833" fmla="*/ 7001 w 10000"/>
              <a:gd name="connsiteY158-6834" fmla="*/ 5829 h 10000"/>
              <a:gd name="connsiteX159-6835" fmla="*/ 6990 w 10000"/>
              <a:gd name="connsiteY159-6836" fmla="*/ 5256 h 10000"/>
              <a:gd name="connsiteX160-6837" fmla="*/ 6981 w 10000"/>
              <a:gd name="connsiteY160-6838" fmla="*/ 4969 h 10000"/>
              <a:gd name="connsiteX161-6839" fmla="*/ 6978 w 10000"/>
              <a:gd name="connsiteY161-6840" fmla="*/ 4903 h 10000"/>
              <a:gd name="connsiteX162-6841" fmla="*/ 6965 w 10000"/>
              <a:gd name="connsiteY162-6842" fmla="*/ 4763 h 10000"/>
              <a:gd name="connsiteX163-6843" fmla="*/ 6946 w 10000"/>
              <a:gd name="connsiteY163-6844" fmla="*/ 4630 h 10000"/>
              <a:gd name="connsiteX164-6845" fmla="*/ 6916 w 10000"/>
              <a:gd name="connsiteY164-6846" fmla="*/ 4501 h 10000"/>
              <a:gd name="connsiteX165-6847" fmla="*/ 6885 w 10000"/>
              <a:gd name="connsiteY165-6848" fmla="*/ 4375 h 10000"/>
              <a:gd name="connsiteX166-6849" fmla="*/ 6844 w 10000"/>
              <a:gd name="connsiteY166-6850" fmla="*/ 4253 h 10000"/>
              <a:gd name="connsiteX167-6851" fmla="*/ 6796 w 10000"/>
              <a:gd name="connsiteY167-6852" fmla="*/ 4136 h 10000"/>
              <a:gd name="connsiteX168-6853" fmla="*/ 6744 w 10000"/>
              <a:gd name="connsiteY168-6854" fmla="*/ 4027 h 10000"/>
              <a:gd name="connsiteX169-6855" fmla="*/ 6684 w 10000"/>
              <a:gd name="connsiteY169-6856" fmla="*/ 3926 h 10000"/>
              <a:gd name="connsiteX170-6857" fmla="*/ 6619 w 10000"/>
              <a:gd name="connsiteY170-6858" fmla="*/ 3835 h 10000"/>
              <a:gd name="connsiteX171-6859" fmla="*/ 6547 w 10000"/>
              <a:gd name="connsiteY171-6860" fmla="*/ 3751 h 10000"/>
              <a:gd name="connsiteX172-6861" fmla="*/ 6470 w 10000"/>
              <a:gd name="connsiteY172-6862" fmla="*/ 3676 h 10000"/>
              <a:gd name="connsiteX173-6863" fmla="*/ 6390 w 10000"/>
              <a:gd name="connsiteY173-6864" fmla="*/ 3614 h 10000"/>
              <a:gd name="connsiteX174-6865" fmla="*/ 6304 w 10000"/>
              <a:gd name="connsiteY174-6866" fmla="*/ 3560 h 10000"/>
              <a:gd name="connsiteX175-6867" fmla="*/ 6212 w 10000"/>
              <a:gd name="connsiteY175-6868" fmla="*/ 3523 h 10000"/>
              <a:gd name="connsiteX176-6869" fmla="*/ 6115 w 10000"/>
              <a:gd name="connsiteY176-6870" fmla="*/ 3498 h 10000"/>
              <a:gd name="connsiteX177-6871" fmla="*/ 6064 w 10000"/>
              <a:gd name="connsiteY177-6872" fmla="*/ 3493 h 10000"/>
              <a:gd name="connsiteX178-6873" fmla="*/ 6039 w 10000"/>
              <a:gd name="connsiteY178-6874" fmla="*/ 3492 h 10000"/>
              <a:gd name="connsiteX179-6875" fmla="*/ 5986 w 10000"/>
              <a:gd name="connsiteY179-6876" fmla="*/ 3497 h 10000"/>
              <a:gd name="connsiteX180-6877" fmla="*/ 5934 w 10000"/>
              <a:gd name="connsiteY180-6878" fmla="*/ 3513 h 10000"/>
              <a:gd name="connsiteX181-6879" fmla="*/ 5884 w 10000"/>
              <a:gd name="connsiteY181-6880" fmla="*/ 3539 h 10000"/>
              <a:gd name="connsiteX182-6881" fmla="*/ 5837 w 10000"/>
              <a:gd name="connsiteY182-6882" fmla="*/ 3577 h 10000"/>
              <a:gd name="connsiteX183-6883" fmla="*/ 5796 w 10000"/>
              <a:gd name="connsiteY183-6884" fmla="*/ 3624 h 10000"/>
              <a:gd name="connsiteX184-6885" fmla="*/ 5763 w 10000"/>
              <a:gd name="connsiteY184-6886" fmla="*/ 3679 h 10000"/>
              <a:gd name="connsiteX185-6887" fmla="*/ 5738 w 10000"/>
              <a:gd name="connsiteY185-6888" fmla="*/ 3743 h 10000"/>
              <a:gd name="connsiteX186-6889" fmla="*/ 5729 w 10000"/>
              <a:gd name="connsiteY186-6890" fmla="*/ 3777 h 10000"/>
              <a:gd name="connsiteX187-6891" fmla="*/ 5725 w 10000"/>
              <a:gd name="connsiteY187-6892" fmla="*/ 3805 h 10000"/>
              <a:gd name="connsiteX188-6893" fmla="*/ 5719 w 10000"/>
              <a:gd name="connsiteY188-6894" fmla="*/ 3861 h 10000"/>
              <a:gd name="connsiteX189-6895" fmla="*/ 5724 w 10000"/>
              <a:gd name="connsiteY189-6896" fmla="*/ 3946 h 10000"/>
              <a:gd name="connsiteX190-6897" fmla="*/ 5745 w 10000"/>
              <a:gd name="connsiteY190-6898" fmla="*/ 4059 h 10000"/>
              <a:gd name="connsiteX191-6899" fmla="*/ 5786 w 10000"/>
              <a:gd name="connsiteY191-6900" fmla="*/ 4157 h 10000"/>
              <a:gd name="connsiteX192-6901" fmla="*/ 5811 w 10000"/>
              <a:gd name="connsiteY192-6902" fmla="*/ 4203 h 10000"/>
              <a:gd name="connsiteX193-6903" fmla="*/ 5860 w 10000"/>
              <a:gd name="connsiteY193-6904" fmla="*/ 4279 h 10000"/>
              <a:gd name="connsiteX194-6905" fmla="*/ 5960 w 10000"/>
              <a:gd name="connsiteY194-6906" fmla="*/ 4405 h 10000"/>
              <a:gd name="connsiteX195-6907" fmla="*/ 6061 w 10000"/>
              <a:gd name="connsiteY195-6908" fmla="*/ 4511 h 10000"/>
              <a:gd name="connsiteX196-6909" fmla="*/ 6167 w 10000"/>
              <a:gd name="connsiteY196-6910" fmla="*/ 4593 h 10000"/>
              <a:gd name="connsiteX197-6911" fmla="*/ 6272 w 10000"/>
              <a:gd name="connsiteY197-6912" fmla="*/ 4647 h 10000"/>
              <a:gd name="connsiteX198-6913" fmla="*/ 6380 w 10000"/>
              <a:gd name="connsiteY198-6914" fmla="*/ 4682 h 10000"/>
              <a:gd name="connsiteX199-6915" fmla="*/ 6488 w 10000"/>
              <a:gd name="connsiteY199-6916" fmla="*/ 4695 h 10000"/>
              <a:gd name="connsiteX200-6917" fmla="*/ 6596 w 10000"/>
              <a:gd name="connsiteY200-6918" fmla="*/ 4685 h 10000"/>
              <a:gd name="connsiteX201-6919" fmla="*/ 6703 w 10000"/>
              <a:gd name="connsiteY201-6920" fmla="*/ 4660 h 10000"/>
              <a:gd name="connsiteX202-6921" fmla="*/ 6810 w 10000"/>
              <a:gd name="connsiteY202-6922" fmla="*/ 4611 h 10000"/>
              <a:gd name="connsiteX203-6923" fmla="*/ 6915 w 10000"/>
              <a:gd name="connsiteY203-6924" fmla="*/ 4552 h 10000"/>
              <a:gd name="connsiteX204-6925" fmla="*/ 7018 w 10000"/>
              <a:gd name="connsiteY204-6926" fmla="*/ 4470 h 10000"/>
              <a:gd name="connsiteX205-6927" fmla="*/ 7116 w 10000"/>
              <a:gd name="connsiteY205-6928" fmla="*/ 4376 h 10000"/>
              <a:gd name="connsiteX206-6929" fmla="*/ 7213 w 10000"/>
              <a:gd name="connsiteY206-6930" fmla="*/ 4266 h 10000"/>
              <a:gd name="connsiteX207-6931" fmla="*/ 7306 w 10000"/>
              <a:gd name="connsiteY207-6932" fmla="*/ 4146 h 10000"/>
              <a:gd name="connsiteX208-6933" fmla="*/ 7391 w 10000"/>
              <a:gd name="connsiteY208-6934" fmla="*/ 4011 h 10000"/>
              <a:gd name="connsiteX209-6935" fmla="*/ 7433 w 10000"/>
              <a:gd name="connsiteY209-6936" fmla="*/ 3940 h 10000"/>
              <a:gd name="connsiteX210-6937" fmla="*/ 7506 w 10000"/>
              <a:gd name="connsiteY210-6938" fmla="*/ 3806 h 10000"/>
              <a:gd name="connsiteX211-6939" fmla="*/ 7640 w 10000"/>
              <a:gd name="connsiteY211-6940" fmla="*/ 3526 h 10000"/>
              <a:gd name="connsiteX212-6941" fmla="*/ 7754 w 10000"/>
              <a:gd name="connsiteY212-6942" fmla="*/ 3225 h 10000"/>
              <a:gd name="connsiteX213-6943" fmla="*/ 7825 w 10000"/>
              <a:gd name="connsiteY213-6944" fmla="*/ 2990 h 10000"/>
              <a:gd name="connsiteX214-6945" fmla="*/ 7868 w 10000"/>
              <a:gd name="connsiteY214-6946" fmla="*/ 2831 h 10000"/>
              <a:gd name="connsiteX215-6947" fmla="*/ 7900 w 10000"/>
              <a:gd name="connsiteY215-6948" fmla="*/ 2668 h 10000"/>
              <a:gd name="connsiteX216-6949" fmla="*/ 7931 w 10000"/>
              <a:gd name="connsiteY216-6950" fmla="*/ 2499 h 10000"/>
              <a:gd name="connsiteX217-6951" fmla="*/ 7952 w 10000"/>
              <a:gd name="connsiteY217-6952" fmla="*/ 2336 h 10000"/>
              <a:gd name="connsiteX218-6953" fmla="*/ 7965 w 10000"/>
              <a:gd name="connsiteY218-6954" fmla="*/ 2167 h 10000"/>
              <a:gd name="connsiteX219-6955" fmla="*/ 7973 w 10000"/>
              <a:gd name="connsiteY219-6956" fmla="*/ 1999 h 10000"/>
              <a:gd name="connsiteX220-6957" fmla="*/ 7971 w 10000"/>
              <a:gd name="connsiteY220-6958" fmla="*/ 1829 h 10000"/>
              <a:gd name="connsiteX221-6959" fmla="*/ 7963 w 10000"/>
              <a:gd name="connsiteY221-6960" fmla="*/ 1659 h 10000"/>
              <a:gd name="connsiteX222-6961" fmla="*/ 7949 w 10000"/>
              <a:gd name="connsiteY222-6962" fmla="*/ 1488 h 10000"/>
              <a:gd name="connsiteX223-6963" fmla="*/ 7937 w 10000"/>
              <a:gd name="connsiteY223-6964" fmla="*/ 1404 h 10000"/>
              <a:gd name="connsiteX224-6965" fmla="*/ 7916 w 10000"/>
              <a:gd name="connsiteY224-6966" fmla="*/ 1289 h 10000"/>
              <a:gd name="connsiteX225-6967" fmla="*/ 7892 w 10000"/>
              <a:gd name="connsiteY225-6968" fmla="*/ 1098 h 10000"/>
              <a:gd name="connsiteX226-6969" fmla="*/ 7883 w 10000"/>
              <a:gd name="connsiteY226-6970" fmla="*/ 969 h 10000"/>
              <a:gd name="connsiteX227-6971" fmla="*/ 7885 w 10000"/>
              <a:gd name="connsiteY227-6972" fmla="*/ 845 h 10000"/>
              <a:gd name="connsiteX228-6973" fmla="*/ 7903 w 10000"/>
              <a:gd name="connsiteY228-6974" fmla="*/ 727 h 10000"/>
              <a:gd name="connsiteX229-6975" fmla="*/ 7934 w 10000"/>
              <a:gd name="connsiteY229-6976" fmla="*/ 649 h 10000"/>
              <a:gd name="connsiteX230-6977" fmla="*/ 7958 w 10000"/>
              <a:gd name="connsiteY230-6978" fmla="*/ 601 h 10000"/>
              <a:gd name="connsiteX231-6979" fmla="*/ 7992 w 10000"/>
              <a:gd name="connsiteY231-6980" fmla="*/ 558 h 10000"/>
              <a:gd name="connsiteX232-6981" fmla="*/ 8030 w 10000"/>
              <a:gd name="connsiteY232-6982" fmla="*/ 522 h 10000"/>
              <a:gd name="connsiteX233-6983" fmla="*/ 8050 w 10000"/>
              <a:gd name="connsiteY233-6984" fmla="*/ 507 h 10000"/>
              <a:gd name="connsiteX234-6985" fmla="*/ 8088 w 10000"/>
              <a:gd name="connsiteY234-6986" fmla="*/ 485 h 10000"/>
              <a:gd name="connsiteX235-6987" fmla="*/ 8159 w 10000"/>
              <a:gd name="connsiteY235-6988" fmla="*/ 470 h 10000"/>
              <a:gd name="connsiteX236-6989" fmla="*/ 8229 w 10000"/>
              <a:gd name="connsiteY236-6990" fmla="*/ 479 h 10000"/>
              <a:gd name="connsiteX237-6991" fmla="*/ 8301 w 10000"/>
              <a:gd name="connsiteY237-6992" fmla="*/ 515 h 10000"/>
              <a:gd name="connsiteX238-6993" fmla="*/ 8370 w 10000"/>
              <a:gd name="connsiteY238-6994" fmla="*/ 564 h 10000"/>
              <a:gd name="connsiteX239-6995" fmla="*/ 8433 w 10000"/>
              <a:gd name="connsiteY239-6996" fmla="*/ 629 h 10000"/>
              <a:gd name="connsiteX240-6997" fmla="*/ 8490 w 10000"/>
              <a:gd name="connsiteY240-6998" fmla="*/ 704 h 10000"/>
              <a:gd name="connsiteX241-6999" fmla="*/ 8538 w 10000"/>
              <a:gd name="connsiteY241-7000" fmla="*/ 780 h 10000"/>
              <a:gd name="connsiteX242-7001" fmla="*/ 8559 w 10000"/>
              <a:gd name="connsiteY242-7002" fmla="*/ 818 h 10000"/>
              <a:gd name="connsiteX243-7003" fmla="*/ 8645 w 10000"/>
              <a:gd name="connsiteY243-7004" fmla="*/ 1003 h 10000"/>
              <a:gd name="connsiteX244-7005" fmla="*/ 8792 w 10000"/>
              <a:gd name="connsiteY244-7006" fmla="*/ 1307 h 10000"/>
              <a:gd name="connsiteX245-7007" fmla="*/ 8868 w 10000"/>
              <a:gd name="connsiteY245-7008" fmla="*/ 1441 h 10000"/>
              <a:gd name="connsiteX246-7009" fmla="*/ 8925 w 10000"/>
              <a:gd name="connsiteY246-7010" fmla="*/ 1521 h 10000"/>
              <a:gd name="connsiteX247-7011" fmla="*/ 8982 w 10000"/>
              <a:gd name="connsiteY247-7012" fmla="*/ 1592 h 10000"/>
              <a:gd name="connsiteX248-7013" fmla="*/ 9039 w 10000"/>
              <a:gd name="connsiteY248-7014" fmla="*/ 1642 h 10000"/>
              <a:gd name="connsiteX249-7015" fmla="*/ 9103 w 10000"/>
              <a:gd name="connsiteY249-7016" fmla="*/ 1676 h 10000"/>
              <a:gd name="connsiteX250-7017" fmla="*/ 9168 w 10000"/>
              <a:gd name="connsiteY250-7018" fmla="*/ 1690 h 10000"/>
              <a:gd name="connsiteX251-7019" fmla="*/ 9236 w 10000"/>
              <a:gd name="connsiteY251-7020" fmla="*/ 1681 h 10000"/>
              <a:gd name="connsiteX252-7021" fmla="*/ 9308 w 10000"/>
              <a:gd name="connsiteY252-7022" fmla="*/ 1647 h 10000"/>
              <a:gd name="connsiteX253-7023" fmla="*/ 9384 w 10000"/>
              <a:gd name="connsiteY253-7024" fmla="*/ 1583 h 10000"/>
              <a:gd name="connsiteX254-7025" fmla="*/ 9463 w 10000"/>
              <a:gd name="connsiteY254-7026" fmla="*/ 1486 h 10000"/>
              <a:gd name="connsiteX255-7027" fmla="*/ 9504 w 10000"/>
              <a:gd name="connsiteY255-7028" fmla="*/ 1425 h 10000"/>
              <a:gd name="connsiteX256-7029" fmla="*/ 9544 w 10000"/>
              <a:gd name="connsiteY256-7030" fmla="*/ 1356 h 10000"/>
              <a:gd name="connsiteX257-7031" fmla="*/ 9614 w 10000"/>
              <a:gd name="connsiteY257-7032" fmla="*/ 1210 h 10000"/>
              <a:gd name="connsiteX258-7033" fmla="*/ 9672 w 10000"/>
              <a:gd name="connsiteY258-7034" fmla="*/ 1047 h 10000"/>
              <a:gd name="connsiteX259-7035" fmla="*/ 9722 w 10000"/>
              <a:gd name="connsiteY259-7036" fmla="*/ 880 h 10000"/>
              <a:gd name="connsiteX260-7037" fmla="*/ 9743 w 10000"/>
              <a:gd name="connsiteY260-7038" fmla="*/ 796 h 10000"/>
              <a:gd name="connsiteX261-7039" fmla="*/ 9795 w 10000"/>
              <a:gd name="connsiteY261-7040" fmla="*/ 595 h 10000"/>
              <a:gd name="connsiteX262-7041" fmla="*/ 9884 w 10000"/>
              <a:gd name="connsiteY262-7042" fmla="*/ 283 h 10000"/>
              <a:gd name="connsiteX263-7043" fmla="*/ 9955 w 10000"/>
              <a:gd name="connsiteY263-7044" fmla="*/ 89 h 10000"/>
              <a:gd name="connsiteX264-7045" fmla="*/ 10000 w 10000"/>
              <a:gd name="connsiteY264-7046" fmla="*/ 0 h 10000"/>
              <a:gd name="connsiteX0-7047" fmla="*/ 846 w 10000"/>
              <a:gd name="connsiteY0-7048" fmla="*/ 9262 h 10000"/>
              <a:gd name="connsiteX1-7049" fmla="*/ 905 w 10000"/>
              <a:gd name="connsiteY1-7050" fmla="*/ 9038 h 10000"/>
              <a:gd name="connsiteX2-7051" fmla="*/ 926 w 10000"/>
              <a:gd name="connsiteY2-7052" fmla="*/ 8920 h 10000"/>
              <a:gd name="connsiteX3-7053" fmla="*/ 942 w 10000"/>
              <a:gd name="connsiteY3-7054" fmla="*/ 8824 h 10000"/>
              <a:gd name="connsiteX4-7055" fmla="*/ 958 w 10000"/>
              <a:gd name="connsiteY4-7056" fmla="*/ 8630 h 10000"/>
              <a:gd name="connsiteX5-7057" fmla="*/ 961 w 10000"/>
              <a:gd name="connsiteY5-7058" fmla="*/ 8440 h 10000"/>
              <a:gd name="connsiteX6-7059" fmla="*/ 944 w 10000"/>
              <a:gd name="connsiteY6-7060" fmla="*/ 8247 h 10000"/>
              <a:gd name="connsiteX7-7061" fmla="*/ 912 w 10000"/>
              <a:gd name="connsiteY7-7062" fmla="*/ 8062 h 10000"/>
              <a:gd name="connsiteX8-7063" fmla="*/ 861 w 10000"/>
              <a:gd name="connsiteY8-7064" fmla="*/ 7883 h 10000"/>
              <a:gd name="connsiteX9-7065" fmla="*/ 795 w 10000"/>
              <a:gd name="connsiteY9-7066" fmla="*/ 7718 h 10000"/>
              <a:gd name="connsiteX10-7067" fmla="*/ 709 w 10000"/>
              <a:gd name="connsiteY10-7068" fmla="*/ 7561 h 10000"/>
              <a:gd name="connsiteX11-7069" fmla="*/ 657 w 10000"/>
              <a:gd name="connsiteY11-7070" fmla="*/ 7487 h 10000"/>
              <a:gd name="connsiteX12-7071" fmla="*/ 625 w 10000"/>
              <a:gd name="connsiteY12-7072" fmla="*/ 7446 h 10000"/>
              <a:gd name="connsiteX13-7073" fmla="*/ 557 w 10000"/>
              <a:gd name="connsiteY13-7074" fmla="*/ 7379 h 10000"/>
              <a:gd name="connsiteX14-7075" fmla="*/ 492 w 10000"/>
              <a:gd name="connsiteY14-7076" fmla="*/ 7330 h 10000"/>
              <a:gd name="connsiteX15-7077" fmla="*/ 427 w 10000"/>
              <a:gd name="connsiteY15-7078" fmla="*/ 7301 h 10000"/>
              <a:gd name="connsiteX16-7079" fmla="*/ 365 w 10000"/>
              <a:gd name="connsiteY16-7080" fmla="*/ 7290 h 10000"/>
              <a:gd name="connsiteX17-7081" fmla="*/ 304 w 10000"/>
              <a:gd name="connsiteY17-7082" fmla="*/ 7295 h 10000"/>
              <a:gd name="connsiteX18-7083" fmla="*/ 245 w 10000"/>
              <a:gd name="connsiteY18-7084" fmla="*/ 7315 h 10000"/>
              <a:gd name="connsiteX19-7085" fmla="*/ 191 w 10000"/>
              <a:gd name="connsiteY19-7086" fmla="*/ 7350 h 10000"/>
              <a:gd name="connsiteX20-7087" fmla="*/ 144 w 10000"/>
              <a:gd name="connsiteY20-7088" fmla="*/ 7397 h 10000"/>
              <a:gd name="connsiteX21-7089" fmla="*/ 101 w 10000"/>
              <a:gd name="connsiteY21-7090" fmla="*/ 7461 h 10000"/>
              <a:gd name="connsiteX22-7091" fmla="*/ 66 w 10000"/>
              <a:gd name="connsiteY22-7092" fmla="*/ 7537 h 10000"/>
              <a:gd name="connsiteX23-7093" fmla="*/ 35 w 10000"/>
              <a:gd name="connsiteY23-7094" fmla="*/ 7622 h 10000"/>
              <a:gd name="connsiteX24-7095" fmla="*/ 16 w 10000"/>
              <a:gd name="connsiteY24-7096" fmla="*/ 7718 h 10000"/>
              <a:gd name="connsiteX25-7097" fmla="*/ 3 w 10000"/>
              <a:gd name="connsiteY25-7098" fmla="*/ 7819 h 10000"/>
              <a:gd name="connsiteX26-7099" fmla="*/ 0 w 10000"/>
              <a:gd name="connsiteY26-7100" fmla="*/ 7929 h 10000"/>
              <a:gd name="connsiteX27-7101" fmla="*/ 7 w 10000"/>
              <a:gd name="connsiteY27-7102" fmla="*/ 8045 h 10000"/>
              <a:gd name="connsiteX28-7103" fmla="*/ 14 w 10000"/>
              <a:gd name="connsiteY28-7104" fmla="*/ 8104 h 10000"/>
              <a:gd name="connsiteX29-7105" fmla="*/ 29 w 10000"/>
              <a:gd name="connsiteY29-7106" fmla="*/ 8207 h 10000"/>
              <a:gd name="connsiteX30-7107" fmla="*/ 76 w 10000"/>
              <a:gd name="connsiteY30-7108" fmla="*/ 8401 h 10000"/>
              <a:gd name="connsiteX31-7109" fmla="*/ 138 w 10000"/>
              <a:gd name="connsiteY31-7110" fmla="*/ 8592 h 10000"/>
              <a:gd name="connsiteX32-7111" fmla="*/ 214 w 10000"/>
              <a:gd name="connsiteY32-7112" fmla="*/ 8773 h 10000"/>
              <a:gd name="connsiteX33-7113" fmla="*/ 304 w 10000"/>
              <a:gd name="connsiteY33-7114" fmla="*/ 8941 h 10000"/>
              <a:gd name="connsiteX34-7115" fmla="*/ 401 w 10000"/>
              <a:gd name="connsiteY34-7116" fmla="*/ 9100 h 10000"/>
              <a:gd name="connsiteX35-7117" fmla="*/ 510 w 10000"/>
              <a:gd name="connsiteY35-7118" fmla="*/ 9250 h 10000"/>
              <a:gd name="connsiteX36-7119" fmla="*/ 630 w 10000"/>
              <a:gd name="connsiteY36-7120" fmla="*/ 9389 h 10000"/>
              <a:gd name="connsiteX37-7121" fmla="*/ 754 w 10000"/>
              <a:gd name="connsiteY37-7122" fmla="*/ 9518 h 10000"/>
              <a:gd name="connsiteX38-7123" fmla="*/ 886 w 10000"/>
              <a:gd name="connsiteY38-7124" fmla="*/ 9628 h 10000"/>
              <a:gd name="connsiteX39-7125" fmla="*/ 1019 w 10000"/>
              <a:gd name="connsiteY39-7126" fmla="*/ 9727 h 10000"/>
              <a:gd name="connsiteX40-7127" fmla="*/ 1157 w 10000"/>
              <a:gd name="connsiteY40-7128" fmla="*/ 9813 h 10000"/>
              <a:gd name="connsiteX41-7129" fmla="*/ 1294 w 10000"/>
              <a:gd name="connsiteY41-7130" fmla="*/ 9884 h 10000"/>
              <a:gd name="connsiteX42-7131" fmla="*/ 1434 w 10000"/>
              <a:gd name="connsiteY42-7132" fmla="*/ 9939 h 10000"/>
              <a:gd name="connsiteX43-7133" fmla="*/ 1571 w 10000"/>
              <a:gd name="connsiteY43-7134" fmla="*/ 9975 h 10000"/>
              <a:gd name="connsiteX44-7135" fmla="*/ 1705 w 10000"/>
              <a:gd name="connsiteY44-7136" fmla="*/ 9999 h 10000"/>
              <a:gd name="connsiteX45-7137" fmla="*/ 1769 w 10000"/>
              <a:gd name="connsiteY45-7138" fmla="*/ 10000 h 10000"/>
              <a:gd name="connsiteX46-7139" fmla="*/ 1844 w 10000"/>
              <a:gd name="connsiteY46-7140" fmla="*/ 9999 h 10000"/>
              <a:gd name="connsiteX47-7141" fmla="*/ 1992 w 10000"/>
              <a:gd name="connsiteY47-7142" fmla="*/ 9974 h 10000"/>
              <a:gd name="connsiteX48-7143" fmla="*/ 2129 w 10000"/>
              <a:gd name="connsiteY48-7144" fmla="*/ 9923 h 10000"/>
              <a:gd name="connsiteX49-7145" fmla="*/ 2263 w 10000"/>
              <a:gd name="connsiteY49-7146" fmla="*/ 9844 h 10000"/>
              <a:gd name="connsiteX50-7147" fmla="*/ 2382 w 10000"/>
              <a:gd name="connsiteY50-7148" fmla="*/ 9741 h 10000"/>
              <a:gd name="connsiteX51-7149" fmla="*/ 2491 w 10000"/>
              <a:gd name="connsiteY51-7150" fmla="*/ 9606 h 10000"/>
              <a:gd name="connsiteX52-7151" fmla="*/ 2561 w 10000"/>
              <a:gd name="connsiteY52-7152" fmla="*/ 9490 h 10000"/>
              <a:gd name="connsiteX53-7153" fmla="*/ 2602 w 10000"/>
              <a:gd name="connsiteY53-7154" fmla="*/ 9404 h 10000"/>
              <a:gd name="connsiteX54-7155" fmla="*/ 2639 w 10000"/>
              <a:gd name="connsiteY54-7156" fmla="*/ 9312 h 10000"/>
              <a:gd name="connsiteX55-7157" fmla="*/ 2674 w 10000"/>
              <a:gd name="connsiteY55-7158" fmla="*/ 9213 h 10000"/>
              <a:gd name="connsiteX56-7159" fmla="*/ 2687 w 10000"/>
              <a:gd name="connsiteY56-7160" fmla="*/ 9159 h 10000"/>
              <a:gd name="connsiteX57-7161" fmla="*/ 2706 w 10000"/>
              <a:gd name="connsiteY57-7162" fmla="*/ 9076 h 10000"/>
              <a:gd name="connsiteX58-7163" fmla="*/ 2736 w 10000"/>
              <a:gd name="connsiteY58-7164" fmla="*/ 8911 h 10000"/>
              <a:gd name="connsiteX59-7165" fmla="*/ 2750 w 10000"/>
              <a:gd name="connsiteY59-7166" fmla="*/ 8757 h 10000"/>
              <a:gd name="connsiteX60-7167" fmla="*/ 2754 w 10000"/>
              <a:gd name="connsiteY60-7168" fmla="*/ 8606 h 10000"/>
              <a:gd name="connsiteX61-7169" fmla="*/ 2746 w 10000"/>
              <a:gd name="connsiteY61-7170" fmla="*/ 8462 h 10000"/>
              <a:gd name="connsiteX62-7171" fmla="*/ 2727 w 10000"/>
              <a:gd name="connsiteY62-7172" fmla="*/ 8322 h 10000"/>
              <a:gd name="connsiteX63-7173" fmla="*/ 2700 w 10000"/>
              <a:gd name="connsiteY63-7174" fmla="*/ 8183 h 10000"/>
              <a:gd name="connsiteX64-7175" fmla="*/ 2665 w 10000"/>
              <a:gd name="connsiteY64-7176" fmla="*/ 8051 h 10000"/>
              <a:gd name="connsiteX65-7177" fmla="*/ 2600 w 10000"/>
              <a:gd name="connsiteY65-7178" fmla="*/ 7855 h 10000"/>
              <a:gd name="connsiteX66-7179" fmla="*/ 2496 w 10000"/>
              <a:gd name="connsiteY66-7180" fmla="*/ 7598 h 10000"/>
              <a:gd name="connsiteX67-7181" fmla="*/ 2319 w 10000"/>
              <a:gd name="connsiteY67-7182" fmla="*/ 7218 h 10000"/>
              <a:gd name="connsiteX68-7183" fmla="*/ 2199 w 10000"/>
              <a:gd name="connsiteY68-7184" fmla="*/ 6951 h 10000"/>
              <a:gd name="connsiteX69-7185" fmla="*/ 2032 w 10000"/>
              <a:gd name="connsiteY69-7186" fmla="*/ 6592 h 10000"/>
              <a:gd name="connsiteX70-7187" fmla="*/ 1728 w 10000"/>
              <a:gd name="connsiteY70-7188" fmla="*/ 5935 h 10000"/>
              <a:gd name="connsiteX71-7189" fmla="*/ 1579 w 10000"/>
              <a:gd name="connsiteY71-7190" fmla="*/ 5579 h 10000"/>
              <a:gd name="connsiteX72-7191" fmla="*/ 1484 w 10000"/>
              <a:gd name="connsiteY72-7192" fmla="*/ 5336 h 10000"/>
              <a:gd name="connsiteX73-7193" fmla="*/ 1399 w 10000"/>
              <a:gd name="connsiteY73-7194" fmla="*/ 5090 h 10000"/>
              <a:gd name="connsiteX74-7195" fmla="*/ 1327 w 10000"/>
              <a:gd name="connsiteY74-7196" fmla="*/ 4843 h 10000"/>
              <a:gd name="connsiteX75-7197" fmla="*/ 1272 w 10000"/>
              <a:gd name="connsiteY75-7198" fmla="*/ 4593 h 10000"/>
              <a:gd name="connsiteX76-7199" fmla="*/ 1232 w 10000"/>
              <a:gd name="connsiteY76-7200" fmla="*/ 4346 h 10000"/>
              <a:gd name="connsiteX77-7201" fmla="*/ 1213 w 10000"/>
              <a:gd name="connsiteY77-7202" fmla="*/ 4105 h 10000"/>
              <a:gd name="connsiteX78-7203" fmla="*/ 1216 w 10000"/>
              <a:gd name="connsiteY78-7204" fmla="*/ 3926 h 10000"/>
              <a:gd name="connsiteX79-7205" fmla="*/ 1225 w 10000"/>
              <a:gd name="connsiteY79-7206" fmla="*/ 3812 h 10000"/>
              <a:gd name="connsiteX80-7207" fmla="*/ 1241 w 10000"/>
              <a:gd name="connsiteY80-7208" fmla="*/ 3697 h 10000"/>
              <a:gd name="connsiteX81-7209" fmla="*/ 1267 w 10000"/>
              <a:gd name="connsiteY81-7210" fmla="*/ 3586 h 10000"/>
              <a:gd name="connsiteX82-7211" fmla="*/ 1296 w 10000"/>
              <a:gd name="connsiteY82-7212" fmla="*/ 3474 h 10000"/>
              <a:gd name="connsiteX83-7213" fmla="*/ 1337 w 10000"/>
              <a:gd name="connsiteY83-7214" fmla="*/ 3368 h 10000"/>
              <a:gd name="connsiteX84-7215" fmla="*/ 1359 w 10000"/>
              <a:gd name="connsiteY84-7216" fmla="*/ 3317 h 10000"/>
              <a:gd name="connsiteX85-7217" fmla="*/ 1392 w 10000"/>
              <a:gd name="connsiteY85-7218" fmla="*/ 3243 h 10000"/>
              <a:gd name="connsiteX86-7219" fmla="*/ 1470 w 10000"/>
              <a:gd name="connsiteY86-7220" fmla="*/ 3119 h 10000"/>
              <a:gd name="connsiteX87-7221" fmla="*/ 1560 w 10000"/>
              <a:gd name="connsiteY87-7222" fmla="*/ 3008 h 10000"/>
              <a:gd name="connsiteX88-7223" fmla="*/ 1657 w 10000"/>
              <a:gd name="connsiteY88-7224" fmla="*/ 2919 h 10000"/>
              <a:gd name="connsiteX89-7225" fmla="*/ 1762 w 10000"/>
              <a:gd name="connsiteY89-7226" fmla="*/ 2844 h 10000"/>
              <a:gd name="connsiteX90-7227" fmla="*/ 1874 w 10000"/>
              <a:gd name="connsiteY90-7228" fmla="*/ 2783 h 10000"/>
              <a:gd name="connsiteX91-7229" fmla="*/ 1992 w 10000"/>
              <a:gd name="connsiteY91-7230" fmla="*/ 2742 h 10000"/>
              <a:gd name="connsiteX92-7231" fmla="*/ 2110 w 10000"/>
              <a:gd name="connsiteY92-7232" fmla="*/ 2711 h 10000"/>
              <a:gd name="connsiteX93-7233" fmla="*/ 2234 w 10000"/>
              <a:gd name="connsiteY93-7234" fmla="*/ 2694 h 10000"/>
              <a:gd name="connsiteX94-7235" fmla="*/ 2359 w 10000"/>
              <a:gd name="connsiteY94-7236" fmla="*/ 2689 h 10000"/>
              <a:gd name="connsiteX95-7237" fmla="*/ 2485 w 10000"/>
              <a:gd name="connsiteY95-7238" fmla="*/ 2695 h 10000"/>
              <a:gd name="connsiteX96-7239" fmla="*/ 2607 w 10000"/>
              <a:gd name="connsiteY96-7240" fmla="*/ 2713 h 10000"/>
              <a:gd name="connsiteX97-7241" fmla="*/ 2727 w 10000"/>
              <a:gd name="connsiteY97-7242" fmla="*/ 2742 h 10000"/>
              <a:gd name="connsiteX98-7243" fmla="*/ 2844 w 10000"/>
              <a:gd name="connsiteY98-7244" fmla="*/ 2777 h 10000"/>
              <a:gd name="connsiteX99-7245" fmla="*/ 2957 w 10000"/>
              <a:gd name="connsiteY99-7246" fmla="*/ 2822 h 10000"/>
              <a:gd name="connsiteX100-7247" fmla="*/ 3061 w 10000"/>
              <a:gd name="connsiteY100-7248" fmla="*/ 2876 h 10000"/>
              <a:gd name="connsiteX101-7249" fmla="*/ 3113 w 10000"/>
              <a:gd name="connsiteY101-7250" fmla="*/ 2905 h 10000"/>
              <a:gd name="connsiteX102-7251" fmla="*/ 3168 w 10000"/>
              <a:gd name="connsiteY102-7252" fmla="*/ 2939 h 10000"/>
              <a:gd name="connsiteX103-7253" fmla="*/ 3282 w 10000"/>
              <a:gd name="connsiteY103-7254" fmla="*/ 3020 h 10000"/>
              <a:gd name="connsiteX104-7255" fmla="*/ 3389 w 10000"/>
              <a:gd name="connsiteY104-7256" fmla="*/ 3108 h 10000"/>
              <a:gd name="connsiteX105-7257" fmla="*/ 3495 w 10000"/>
              <a:gd name="connsiteY105-7258" fmla="*/ 3203 h 10000"/>
              <a:gd name="connsiteX106-7259" fmla="*/ 3648 w 10000"/>
              <a:gd name="connsiteY106-7260" fmla="*/ 3364 h 10000"/>
              <a:gd name="connsiteX107-7261" fmla="*/ 3842 w 10000"/>
              <a:gd name="connsiteY107-7262" fmla="*/ 3602 h 10000"/>
              <a:gd name="connsiteX108-7263" fmla="*/ 4016 w 10000"/>
              <a:gd name="connsiteY108-7264" fmla="*/ 3864 h 10000"/>
              <a:gd name="connsiteX109-7265" fmla="*/ 4176 w 10000"/>
              <a:gd name="connsiteY109-7266" fmla="*/ 4148 h 10000"/>
              <a:gd name="connsiteX110-7267" fmla="*/ 4321 w 10000"/>
              <a:gd name="connsiteY110-7268" fmla="*/ 4450 h 10000"/>
              <a:gd name="connsiteX111-7269" fmla="*/ 4442 w 10000"/>
              <a:gd name="connsiteY111-7270" fmla="*/ 4763 h 10000"/>
              <a:gd name="connsiteX112-7271" fmla="*/ 4494 w 10000"/>
              <a:gd name="connsiteY112-7272" fmla="*/ 4928 h 10000"/>
              <a:gd name="connsiteX113-7273" fmla="*/ 4534 w 10000"/>
              <a:gd name="connsiteY113-7274" fmla="*/ 5048 h 10000"/>
              <a:gd name="connsiteX114-7275" fmla="*/ 4599 w 10000"/>
              <a:gd name="connsiteY114-7276" fmla="*/ 5296 h 10000"/>
              <a:gd name="connsiteX115-7277" fmla="*/ 4653 w 10000"/>
              <a:gd name="connsiteY115-7278" fmla="*/ 5547 h 10000"/>
              <a:gd name="connsiteX116-7279" fmla="*/ 4697 w 10000"/>
              <a:gd name="connsiteY116-7280" fmla="*/ 5800 h 10000"/>
              <a:gd name="connsiteX117-7281" fmla="*/ 4756 w 10000"/>
              <a:gd name="connsiteY117-7282" fmla="*/ 6184 h 10000"/>
              <a:gd name="connsiteX118-7283" fmla="*/ 4829 w 10000"/>
              <a:gd name="connsiteY118-7284" fmla="*/ 6698 h 10000"/>
              <a:gd name="connsiteX119-7285" fmla="*/ 4888 w 10000"/>
              <a:gd name="connsiteY119-7286" fmla="*/ 7078 h 10000"/>
              <a:gd name="connsiteX120-7287" fmla="*/ 4933 w 10000"/>
              <a:gd name="connsiteY120-7288" fmla="*/ 7328 h 10000"/>
              <a:gd name="connsiteX121-7289" fmla="*/ 4988 w 10000"/>
              <a:gd name="connsiteY121-7290" fmla="*/ 7573 h 10000"/>
              <a:gd name="connsiteX122-7291" fmla="*/ 5052 w 10000"/>
              <a:gd name="connsiteY122-7292" fmla="*/ 7816 h 10000"/>
              <a:gd name="connsiteX123-7293" fmla="*/ 5128 w 10000"/>
              <a:gd name="connsiteY123-7294" fmla="*/ 8050 h 10000"/>
              <a:gd name="connsiteX124-7295" fmla="*/ 5218 w 10000"/>
              <a:gd name="connsiteY124-7296" fmla="*/ 8273 h 10000"/>
              <a:gd name="connsiteX125-7297" fmla="*/ 5328 w 10000"/>
              <a:gd name="connsiteY125-7298" fmla="*/ 8493 h 10000"/>
              <a:gd name="connsiteX126-7299" fmla="*/ 5455 w 10000"/>
              <a:gd name="connsiteY126-7300" fmla="*/ 8701 h 10000"/>
              <a:gd name="connsiteX127-7301" fmla="*/ 5527 w 10000"/>
              <a:gd name="connsiteY127-7302" fmla="*/ 8800 h 10000"/>
              <a:gd name="connsiteX128-7303" fmla="*/ 5558 w 10000"/>
              <a:gd name="connsiteY128-7304" fmla="*/ 8842 h 10000"/>
              <a:gd name="connsiteX129-7305" fmla="*/ 5626 w 10000"/>
              <a:gd name="connsiteY129-7306" fmla="*/ 8916 h 10000"/>
              <a:gd name="connsiteX130-7307" fmla="*/ 5693 w 10000"/>
              <a:gd name="connsiteY130-7308" fmla="*/ 8981 h 10000"/>
              <a:gd name="connsiteX131-7309" fmla="*/ 5762 w 10000"/>
              <a:gd name="connsiteY131-7310" fmla="*/ 9037 h 10000"/>
              <a:gd name="connsiteX132-7311" fmla="*/ 5830 w 10000"/>
              <a:gd name="connsiteY132-7312" fmla="*/ 9079 h 10000"/>
              <a:gd name="connsiteX133-7313" fmla="*/ 5901 w 10000"/>
              <a:gd name="connsiteY133-7314" fmla="*/ 9111 h 10000"/>
              <a:gd name="connsiteX134-7315" fmla="*/ 5971 w 10000"/>
              <a:gd name="connsiteY134-7316" fmla="*/ 9135 h 10000"/>
              <a:gd name="connsiteX135-7317" fmla="*/ 6043 w 10000"/>
              <a:gd name="connsiteY135-7318" fmla="*/ 9148 h 10000"/>
              <a:gd name="connsiteX136-7319" fmla="*/ 6114 w 10000"/>
              <a:gd name="connsiteY136-7320" fmla="*/ 9148 h 10000"/>
              <a:gd name="connsiteX137-7321" fmla="*/ 6185 w 10000"/>
              <a:gd name="connsiteY137-7322" fmla="*/ 9139 h 10000"/>
              <a:gd name="connsiteX138-7323" fmla="*/ 6256 w 10000"/>
              <a:gd name="connsiteY138-7324" fmla="*/ 9117 h 10000"/>
              <a:gd name="connsiteX139-7325" fmla="*/ 6326 w 10000"/>
              <a:gd name="connsiteY139-7326" fmla="*/ 9087 h 10000"/>
              <a:gd name="connsiteX140-7327" fmla="*/ 6397 w 10000"/>
              <a:gd name="connsiteY140-7328" fmla="*/ 9050 h 10000"/>
              <a:gd name="connsiteX141-7329" fmla="*/ 6466 w 10000"/>
              <a:gd name="connsiteY141-7330" fmla="*/ 8995 h 10000"/>
              <a:gd name="connsiteX142-7331" fmla="*/ 6535 w 10000"/>
              <a:gd name="connsiteY142-7332" fmla="*/ 8934 h 10000"/>
              <a:gd name="connsiteX143-7333" fmla="*/ 6603 w 10000"/>
              <a:gd name="connsiteY143-7334" fmla="*/ 8861 h 10000"/>
              <a:gd name="connsiteX144-7335" fmla="*/ 6637 w 10000"/>
              <a:gd name="connsiteY144-7336" fmla="*/ 8820 h 10000"/>
              <a:gd name="connsiteX145-7337" fmla="*/ 6667 w 10000"/>
              <a:gd name="connsiteY145-7338" fmla="*/ 8783 h 10000"/>
              <a:gd name="connsiteX146-7339" fmla="*/ 6721 w 10000"/>
              <a:gd name="connsiteY146-7340" fmla="*/ 8704 h 10000"/>
              <a:gd name="connsiteX147-7341" fmla="*/ 6766 w 10000"/>
              <a:gd name="connsiteY147-7342" fmla="*/ 8618 h 10000"/>
              <a:gd name="connsiteX148-7343" fmla="*/ 6805 w 10000"/>
              <a:gd name="connsiteY148-7344" fmla="*/ 8531 h 10000"/>
              <a:gd name="connsiteX149-7345" fmla="*/ 6853 w 10000"/>
              <a:gd name="connsiteY149-7346" fmla="*/ 8393 h 10000"/>
              <a:gd name="connsiteX150-7347" fmla="*/ 6901 w 10000"/>
              <a:gd name="connsiteY150-7348" fmla="*/ 8201 h 10000"/>
              <a:gd name="connsiteX151-7349" fmla="*/ 6931 w 10000"/>
              <a:gd name="connsiteY151-7350" fmla="*/ 8001 h 10000"/>
              <a:gd name="connsiteX152-7351" fmla="*/ 6950 w 10000"/>
              <a:gd name="connsiteY152-7352" fmla="*/ 7793 h 10000"/>
              <a:gd name="connsiteX153-7353" fmla="*/ 6966 w 10000"/>
              <a:gd name="connsiteY153-7354" fmla="*/ 7476 h 10000"/>
              <a:gd name="connsiteX154-7355" fmla="*/ 6974 w 10000"/>
              <a:gd name="connsiteY154-7356" fmla="*/ 7264 h 10000"/>
              <a:gd name="connsiteX155-7357" fmla="*/ 6987 w 10000"/>
              <a:gd name="connsiteY155-7358" fmla="*/ 6979 h 10000"/>
              <a:gd name="connsiteX156-7359" fmla="*/ 7001 w 10000"/>
              <a:gd name="connsiteY156-7360" fmla="*/ 6405 h 10000"/>
              <a:gd name="connsiteX157-7361" fmla="*/ 7001 w 10000"/>
              <a:gd name="connsiteY157-7362" fmla="*/ 5829 h 10000"/>
              <a:gd name="connsiteX158-7363" fmla="*/ 6990 w 10000"/>
              <a:gd name="connsiteY158-7364" fmla="*/ 5256 h 10000"/>
              <a:gd name="connsiteX159-7365" fmla="*/ 6981 w 10000"/>
              <a:gd name="connsiteY159-7366" fmla="*/ 4969 h 10000"/>
              <a:gd name="connsiteX160-7367" fmla="*/ 6978 w 10000"/>
              <a:gd name="connsiteY160-7368" fmla="*/ 4903 h 10000"/>
              <a:gd name="connsiteX161-7369" fmla="*/ 6965 w 10000"/>
              <a:gd name="connsiteY161-7370" fmla="*/ 4763 h 10000"/>
              <a:gd name="connsiteX162-7371" fmla="*/ 6946 w 10000"/>
              <a:gd name="connsiteY162-7372" fmla="*/ 4630 h 10000"/>
              <a:gd name="connsiteX163-7373" fmla="*/ 6916 w 10000"/>
              <a:gd name="connsiteY163-7374" fmla="*/ 4501 h 10000"/>
              <a:gd name="connsiteX164-7375" fmla="*/ 6885 w 10000"/>
              <a:gd name="connsiteY164-7376" fmla="*/ 4375 h 10000"/>
              <a:gd name="connsiteX165-7377" fmla="*/ 6844 w 10000"/>
              <a:gd name="connsiteY165-7378" fmla="*/ 4253 h 10000"/>
              <a:gd name="connsiteX166-7379" fmla="*/ 6796 w 10000"/>
              <a:gd name="connsiteY166-7380" fmla="*/ 4136 h 10000"/>
              <a:gd name="connsiteX167-7381" fmla="*/ 6744 w 10000"/>
              <a:gd name="connsiteY167-7382" fmla="*/ 4027 h 10000"/>
              <a:gd name="connsiteX168-7383" fmla="*/ 6684 w 10000"/>
              <a:gd name="connsiteY168-7384" fmla="*/ 3926 h 10000"/>
              <a:gd name="connsiteX169-7385" fmla="*/ 6619 w 10000"/>
              <a:gd name="connsiteY169-7386" fmla="*/ 3835 h 10000"/>
              <a:gd name="connsiteX170-7387" fmla="*/ 6547 w 10000"/>
              <a:gd name="connsiteY170-7388" fmla="*/ 3751 h 10000"/>
              <a:gd name="connsiteX171-7389" fmla="*/ 6470 w 10000"/>
              <a:gd name="connsiteY171-7390" fmla="*/ 3676 h 10000"/>
              <a:gd name="connsiteX172-7391" fmla="*/ 6390 w 10000"/>
              <a:gd name="connsiteY172-7392" fmla="*/ 3614 h 10000"/>
              <a:gd name="connsiteX173-7393" fmla="*/ 6304 w 10000"/>
              <a:gd name="connsiteY173-7394" fmla="*/ 3560 h 10000"/>
              <a:gd name="connsiteX174-7395" fmla="*/ 6212 w 10000"/>
              <a:gd name="connsiteY174-7396" fmla="*/ 3523 h 10000"/>
              <a:gd name="connsiteX175-7397" fmla="*/ 6115 w 10000"/>
              <a:gd name="connsiteY175-7398" fmla="*/ 3498 h 10000"/>
              <a:gd name="connsiteX176-7399" fmla="*/ 6064 w 10000"/>
              <a:gd name="connsiteY176-7400" fmla="*/ 3493 h 10000"/>
              <a:gd name="connsiteX177-7401" fmla="*/ 6039 w 10000"/>
              <a:gd name="connsiteY177-7402" fmla="*/ 3492 h 10000"/>
              <a:gd name="connsiteX178-7403" fmla="*/ 5986 w 10000"/>
              <a:gd name="connsiteY178-7404" fmla="*/ 3497 h 10000"/>
              <a:gd name="connsiteX179-7405" fmla="*/ 5934 w 10000"/>
              <a:gd name="connsiteY179-7406" fmla="*/ 3513 h 10000"/>
              <a:gd name="connsiteX180-7407" fmla="*/ 5884 w 10000"/>
              <a:gd name="connsiteY180-7408" fmla="*/ 3539 h 10000"/>
              <a:gd name="connsiteX181-7409" fmla="*/ 5837 w 10000"/>
              <a:gd name="connsiteY181-7410" fmla="*/ 3577 h 10000"/>
              <a:gd name="connsiteX182-7411" fmla="*/ 5796 w 10000"/>
              <a:gd name="connsiteY182-7412" fmla="*/ 3624 h 10000"/>
              <a:gd name="connsiteX183-7413" fmla="*/ 5763 w 10000"/>
              <a:gd name="connsiteY183-7414" fmla="*/ 3679 h 10000"/>
              <a:gd name="connsiteX184-7415" fmla="*/ 5738 w 10000"/>
              <a:gd name="connsiteY184-7416" fmla="*/ 3743 h 10000"/>
              <a:gd name="connsiteX185-7417" fmla="*/ 5729 w 10000"/>
              <a:gd name="connsiteY185-7418" fmla="*/ 3777 h 10000"/>
              <a:gd name="connsiteX186-7419" fmla="*/ 5725 w 10000"/>
              <a:gd name="connsiteY186-7420" fmla="*/ 3805 h 10000"/>
              <a:gd name="connsiteX187-7421" fmla="*/ 5719 w 10000"/>
              <a:gd name="connsiteY187-7422" fmla="*/ 3861 h 10000"/>
              <a:gd name="connsiteX188-7423" fmla="*/ 5724 w 10000"/>
              <a:gd name="connsiteY188-7424" fmla="*/ 3946 h 10000"/>
              <a:gd name="connsiteX189-7425" fmla="*/ 5745 w 10000"/>
              <a:gd name="connsiteY189-7426" fmla="*/ 4059 h 10000"/>
              <a:gd name="connsiteX190-7427" fmla="*/ 5786 w 10000"/>
              <a:gd name="connsiteY190-7428" fmla="*/ 4157 h 10000"/>
              <a:gd name="connsiteX191-7429" fmla="*/ 5811 w 10000"/>
              <a:gd name="connsiteY191-7430" fmla="*/ 4203 h 10000"/>
              <a:gd name="connsiteX192-7431" fmla="*/ 5860 w 10000"/>
              <a:gd name="connsiteY192-7432" fmla="*/ 4279 h 10000"/>
              <a:gd name="connsiteX193-7433" fmla="*/ 5960 w 10000"/>
              <a:gd name="connsiteY193-7434" fmla="*/ 4405 h 10000"/>
              <a:gd name="connsiteX194-7435" fmla="*/ 6061 w 10000"/>
              <a:gd name="connsiteY194-7436" fmla="*/ 4511 h 10000"/>
              <a:gd name="connsiteX195-7437" fmla="*/ 6167 w 10000"/>
              <a:gd name="connsiteY195-7438" fmla="*/ 4593 h 10000"/>
              <a:gd name="connsiteX196-7439" fmla="*/ 6272 w 10000"/>
              <a:gd name="connsiteY196-7440" fmla="*/ 4647 h 10000"/>
              <a:gd name="connsiteX197-7441" fmla="*/ 6380 w 10000"/>
              <a:gd name="connsiteY197-7442" fmla="*/ 4682 h 10000"/>
              <a:gd name="connsiteX198-7443" fmla="*/ 6488 w 10000"/>
              <a:gd name="connsiteY198-7444" fmla="*/ 4695 h 10000"/>
              <a:gd name="connsiteX199-7445" fmla="*/ 6596 w 10000"/>
              <a:gd name="connsiteY199-7446" fmla="*/ 4685 h 10000"/>
              <a:gd name="connsiteX200-7447" fmla="*/ 6703 w 10000"/>
              <a:gd name="connsiteY200-7448" fmla="*/ 4660 h 10000"/>
              <a:gd name="connsiteX201-7449" fmla="*/ 6810 w 10000"/>
              <a:gd name="connsiteY201-7450" fmla="*/ 4611 h 10000"/>
              <a:gd name="connsiteX202-7451" fmla="*/ 6915 w 10000"/>
              <a:gd name="connsiteY202-7452" fmla="*/ 4552 h 10000"/>
              <a:gd name="connsiteX203-7453" fmla="*/ 7018 w 10000"/>
              <a:gd name="connsiteY203-7454" fmla="*/ 4470 h 10000"/>
              <a:gd name="connsiteX204-7455" fmla="*/ 7116 w 10000"/>
              <a:gd name="connsiteY204-7456" fmla="*/ 4376 h 10000"/>
              <a:gd name="connsiteX205-7457" fmla="*/ 7213 w 10000"/>
              <a:gd name="connsiteY205-7458" fmla="*/ 4266 h 10000"/>
              <a:gd name="connsiteX206-7459" fmla="*/ 7306 w 10000"/>
              <a:gd name="connsiteY206-7460" fmla="*/ 4146 h 10000"/>
              <a:gd name="connsiteX207-7461" fmla="*/ 7391 w 10000"/>
              <a:gd name="connsiteY207-7462" fmla="*/ 4011 h 10000"/>
              <a:gd name="connsiteX208-7463" fmla="*/ 7433 w 10000"/>
              <a:gd name="connsiteY208-7464" fmla="*/ 3940 h 10000"/>
              <a:gd name="connsiteX209-7465" fmla="*/ 7506 w 10000"/>
              <a:gd name="connsiteY209-7466" fmla="*/ 3806 h 10000"/>
              <a:gd name="connsiteX210-7467" fmla="*/ 7640 w 10000"/>
              <a:gd name="connsiteY210-7468" fmla="*/ 3526 h 10000"/>
              <a:gd name="connsiteX211-7469" fmla="*/ 7754 w 10000"/>
              <a:gd name="connsiteY211-7470" fmla="*/ 3225 h 10000"/>
              <a:gd name="connsiteX212-7471" fmla="*/ 7825 w 10000"/>
              <a:gd name="connsiteY212-7472" fmla="*/ 2990 h 10000"/>
              <a:gd name="connsiteX213-7473" fmla="*/ 7868 w 10000"/>
              <a:gd name="connsiteY213-7474" fmla="*/ 2831 h 10000"/>
              <a:gd name="connsiteX214-7475" fmla="*/ 7900 w 10000"/>
              <a:gd name="connsiteY214-7476" fmla="*/ 2668 h 10000"/>
              <a:gd name="connsiteX215-7477" fmla="*/ 7931 w 10000"/>
              <a:gd name="connsiteY215-7478" fmla="*/ 2499 h 10000"/>
              <a:gd name="connsiteX216-7479" fmla="*/ 7952 w 10000"/>
              <a:gd name="connsiteY216-7480" fmla="*/ 2336 h 10000"/>
              <a:gd name="connsiteX217-7481" fmla="*/ 7965 w 10000"/>
              <a:gd name="connsiteY217-7482" fmla="*/ 2167 h 10000"/>
              <a:gd name="connsiteX218-7483" fmla="*/ 7973 w 10000"/>
              <a:gd name="connsiteY218-7484" fmla="*/ 1999 h 10000"/>
              <a:gd name="connsiteX219-7485" fmla="*/ 7971 w 10000"/>
              <a:gd name="connsiteY219-7486" fmla="*/ 1829 h 10000"/>
              <a:gd name="connsiteX220-7487" fmla="*/ 7963 w 10000"/>
              <a:gd name="connsiteY220-7488" fmla="*/ 1659 h 10000"/>
              <a:gd name="connsiteX221-7489" fmla="*/ 7949 w 10000"/>
              <a:gd name="connsiteY221-7490" fmla="*/ 1488 h 10000"/>
              <a:gd name="connsiteX222-7491" fmla="*/ 7937 w 10000"/>
              <a:gd name="connsiteY222-7492" fmla="*/ 1404 h 10000"/>
              <a:gd name="connsiteX223-7493" fmla="*/ 7916 w 10000"/>
              <a:gd name="connsiteY223-7494" fmla="*/ 1289 h 10000"/>
              <a:gd name="connsiteX224-7495" fmla="*/ 7892 w 10000"/>
              <a:gd name="connsiteY224-7496" fmla="*/ 1098 h 10000"/>
              <a:gd name="connsiteX225-7497" fmla="*/ 7883 w 10000"/>
              <a:gd name="connsiteY225-7498" fmla="*/ 969 h 10000"/>
              <a:gd name="connsiteX226-7499" fmla="*/ 7885 w 10000"/>
              <a:gd name="connsiteY226-7500" fmla="*/ 845 h 10000"/>
              <a:gd name="connsiteX227-7501" fmla="*/ 7903 w 10000"/>
              <a:gd name="connsiteY227-7502" fmla="*/ 727 h 10000"/>
              <a:gd name="connsiteX228-7503" fmla="*/ 7934 w 10000"/>
              <a:gd name="connsiteY228-7504" fmla="*/ 649 h 10000"/>
              <a:gd name="connsiteX229-7505" fmla="*/ 7958 w 10000"/>
              <a:gd name="connsiteY229-7506" fmla="*/ 601 h 10000"/>
              <a:gd name="connsiteX230-7507" fmla="*/ 7992 w 10000"/>
              <a:gd name="connsiteY230-7508" fmla="*/ 558 h 10000"/>
              <a:gd name="connsiteX231-7509" fmla="*/ 8030 w 10000"/>
              <a:gd name="connsiteY231-7510" fmla="*/ 522 h 10000"/>
              <a:gd name="connsiteX232-7511" fmla="*/ 8050 w 10000"/>
              <a:gd name="connsiteY232-7512" fmla="*/ 507 h 10000"/>
              <a:gd name="connsiteX233-7513" fmla="*/ 8088 w 10000"/>
              <a:gd name="connsiteY233-7514" fmla="*/ 485 h 10000"/>
              <a:gd name="connsiteX234-7515" fmla="*/ 8159 w 10000"/>
              <a:gd name="connsiteY234-7516" fmla="*/ 470 h 10000"/>
              <a:gd name="connsiteX235-7517" fmla="*/ 8229 w 10000"/>
              <a:gd name="connsiteY235-7518" fmla="*/ 479 h 10000"/>
              <a:gd name="connsiteX236-7519" fmla="*/ 8301 w 10000"/>
              <a:gd name="connsiteY236-7520" fmla="*/ 515 h 10000"/>
              <a:gd name="connsiteX237-7521" fmla="*/ 8370 w 10000"/>
              <a:gd name="connsiteY237-7522" fmla="*/ 564 h 10000"/>
              <a:gd name="connsiteX238-7523" fmla="*/ 8433 w 10000"/>
              <a:gd name="connsiteY238-7524" fmla="*/ 629 h 10000"/>
              <a:gd name="connsiteX239-7525" fmla="*/ 8490 w 10000"/>
              <a:gd name="connsiteY239-7526" fmla="*/ 704 h 10000"/>
              <a:gd name="connsiteX240-7527" fmla="*/ 8538 w 10000"/>
              <a:gd name="connsiteY240-7528" fmla="*/ 780 h 10000"/>
              <a:gd name="connsiteX241-7529" fmla="*/ 8559 w 10000"/>
              <a:gd name="connsiteY241-7530" fmla="*/ 818 h 10000"/>
              <a:gd name="connsiteX242-7531" fmla="*/ 8645 w 10000"/>
              <a:gd name="connsiteY242-7532" fmla="*/ 1003 h 10000"/>
              <a:gd name="connsiteX243-7533" fmla="*/ 8792 w 10000"/>
              <a:gd name="connsiteY243-7534" fmla="*/ 1307 h 10000"/>
              <a:gd name="connsiteX244-7535" fmla="*/ 8868 w 10000"/>
              <a:gd name="connsiteY244-7536" fmla="*/ 1441 h 10000"/>
              <a:gd name="connsiteX245-7537" fmla="*/ 8925 w 10000"/>
              <a:gd name="connsiteY245-7538" fmla="*/ 1521 h 10000"/>
              <a:gd name="connsiteX246-7539" fmla="*/ 8982 w 10000"/>
              <a:gd name="connsiteY246-7540" fmla="*/ 1592 h 10000"/>
              <a:gd name="connsiteX247-7541" fmla="*/ 9039 w 10000"/>
              <a:gd name="connsiteY247-7542" fmla="*/ 1642 h 10000"/>
              <a:gd name="connsiteX248-7543" fmla="*/ 9103 w 10000"/>
              <a:gd name="connsiteY248-7544" fmla="*/ 1676 h 10000"/>
              <a:gd name="connsiteX249-7545" fmla="*/ 9168 w 10000"/>
              <a:gd name="connsiteY249-7546" fmla="*/ 1690 h 10000"/>
              <a:gd name="connsiteX250-7547" fmla="*/ 9236 w 10000"/>
              <a:gd name="connsiteY250-7548" fmla="*/ 1681 h 10000"/>
              <a:gd name="connsiteX251-7549" fmla="*/ 9308 w 10000"/>
              <a:gd name="connsiteY251-7550" fmla="*/ 1647 h 10000"/>
              <a:gd name="connsiteX252-7551" fmla="*/ 9384 w 10000"/>
              <a:gd name="connsiteY252-7552" fmla="*/ 1583 h 10000"/>
              <a:gd name="connsiteX253-7553" fmla="*/ 9463 w 10000"/>
              <a:gd name="connsiteY253-7554" fmla="*/ 1486 h 10000"/>
              <a:gd name="connsiteX254-7555" fmla="*/ 9504 w 10000"/>
              <a:gd name="connsiteY254-7556" fmla="*/ 1425 h 10000"/>
              <a:gd name="connsiteX255-7557" fmla="*/ 9544 w 10000"/>
              <a:gd name="connsiteY255-7558" fmla="*/ 1356 h 10000"/>
              <a:gd name="connsiteX256-7559" fmla="*/ 9614 w 10000"/>
              <a:gd name="connsiteY256-7560" fmla="*/ 1210 h 10000"/>
              <a:gd name="connsiteX257-7561" fmla="*/ 9672 w 10000"/>
              <a:gd name="connsiteY257-7562" fmla="*/ 1047 h 10000"/>
              <a:gd name="connsiteX258-7563" fmla="*/ 9722 w 10000"/>
              <a:gd name="connsiteY258-7564" fmla="*/ 880 h 10000"/>
              <a:gd name="connsiteX259-7565" fmla="*/ 9743 w 10000"/>
              <a:gd name="connsiteY259-7566" fmla="*/ 796 h 10000"/>
              <a:gd name="connsiteX260-7567" fmla="*/ 9795 w 10000"/>
              <a:gd name="connsiteY260-7568" fmla="*/ 595 h 10000"/>
              <a:gd name="connsiteX261-7569" fmla="*/ 9884 w 10000"/>
              <a:gd name="connsiteY261-7570" fmla="*/ 283 h 10000"/>
              <a:gd name="connsiteX262-7571" fmla="*/ 9955 w 10000"/>
              <a:gd name="connsiteY262-7572" fmla="*/ 89 h 10000"/>
              <a:gd name="connsiteX263-7573" fmla="*/ 10000 w 10000"/>
              <a:gd name="connsiteY263-7574" fmla="*/ 0 h 10000"/>
              <a:gd name="connsiteX0-7575" fmla="*/ 905 w 10000"/>
              <a:gd name="connsiteY0-7576" fmla="*/ 9038 h 10000"/>
              <a:gd name="connsiteX1-7577" fmla="*/ 926 w 10000"/>
              <a:gd name="connsiteY1-7578" fmla="*/ 8920 h 10000"/>
              <a:gd name="connsiteX2-7579" fmla="*/ 942 w 10000"/>
              <a:gd name="connsiteY2-7580" fmla="*/ 8824 h 10000"/>
              <a:gd name="connsiteX3-7581" fmla="*/ 958 w 10000"/>
              <a:gd name="connsiteY3-7582" fmla="*/ 8630 h 10000"/>
              <a:gd name="connsiteX4-7583" fmla="*/ 961 w 10000"/>
              <a:gd name="connsiteY4-7584" fmla="*/ 8440 h 10000"/>
              <a:gd name="connsiteX5-7585" fmla="*/ 944 w 10000"/>
              <a:gd name="connsiteY5-7586" fmla="*/ 8247 h 10000"/>
              <a:gd name="connsiteX6-7587" fmla="*/ 912 w 10000"/>
              <a:gd name="connsiteY6-7588" fmla="*/ 8062 h 10000"/>
              <a:gd name="connsiteX7-7589" fmla="*/ 861 w 10000"/>
              <a:gd name="connsiteY7-7590" fmla="*/ 7883 h 10000"/>
              <a:gd name="connsiteX8-7591" fmla="*/ 795 w 10000"/>
              <a:gd name="connsiteY8-7592" fmla="*/ 7718 h 10000"/>
              <a:gd name="connsiteX9-7593" fmla="*/ 709 w 10000"/>
              <a:gd name="connsiteY9-7594" fmla="*/ 7561 h 10000"/>
              <a:gd name="connsiteX10-7595" fmla="*/ 657 w 10000"/>
              <a:gd name="connsiteY10-7596" fmla="*/ 7487 h 10000"/>
              <a:gd name="connsiteX11-7597" fmla="*/ 625 w 10000"/>
              <a:gd name="connsiteY11-7598" fmla="*/ 7446 h 10000"/>
              <a:gd name="connsiteX12-7599" fmla="*/ 557 w 10000"/>
              <a:gd name="connsiteY12-7600" fmla="*/ 7379 h 10000"/>
              <a:gd name="connsiteX13-7601" fmla="*/ 492 w 10000"/>
              <a:gd name="connsiteY13-7602" fmla="*/ 7330 h 10000"/>
              <a:gd name="connsiteX14-7603" fmla="*/ 427 w 10000"/>
              <a:gd name="connsiteY14-7604" fmla="*/ 7301 h 10000"/>
              <a:gd name="connsiteX15-7605" fmla="*/ 365 w 10000"/>
              <a:gd name="connsiteY15-7606" fmla="*/ 7290 h 10000"/>
              <a:gd name="connsiteX16-7607" fmla="*/ 304 w 10000"/>
              <a:gd name="connsiteY16-7608" fmla="*/ 7295 h 10000"/>
              <a:gd name="connsiteX17-7609" fmla="*/ 245 w 10000"/>
              <a:gd name="connsiteY17-7610" fmla="*/ 7315 h 10000"/>
              <a:gd name="connsiteX18-7611" fmla="*/ 191 w 10000"/>
              <a:gd name="connsiteY18-7612" fmla="*/ 7350 h 10000"/>
              <a:gd name="connsiteX19-7613" fmla="*/ 144 w 10000"/>
              <a:gd name="connsiteY19-7614" fmla="*/ 7397 h 10000"/>
              <a:gd name="connsiteX20-7615" fmla="*/ 101 w 10000"/>
              <a:gd name="connsiteY20-7616" fmla="*/ 7461 h 10000"/>
              <a:gd name="connsiteX21-7617" fmla="*/ 66 w 10000"/>
              <a:gd name="connsiteY21-7618" fmla="*/ 7537 h 10000"/>
              <a:gd name="connsiteX22-7619" fmla="*/ 35 w 10000"/>
              <a:gd name="connsiteY22-7620" fmla="*/ 7622 h 10000"/>
              <a:gd name="connsiteX23-7621" fmla="*/ 16 w 10000"/>
              <a:gd name="connsiteY23-7622" fmla="*/ 7718 h 10000"/>
              <a:gd name="connsiteX24-7623" fmla="*/ 3 w 10000"/>
              <a:gd name="connsiteY24-7624" fmla="*/ 7819 h 10000"/>
              <a:gd name="connsiteX25-7625" fmla="*/ 0 w 10000"/>
              <a:gd name="connsiteY25-7626" fmla="*/ 7929 h 10000"/>
              <a:gd name="connsiteX26-7627" fmla="*/ 7 w 10000"/>
              <a:gd name="connsiteY26-7628" fmla="*/ 8045 h 10000"/>
              <a:gd name="connsiteX27-7629" fmla="*/ 14 w 10000"/>
              <a:gd name="connsiteY27-7630" fmla="*/ 8104 h 10000"/>
              <a:gd name="connsiteX28-7631" fmla="*/ 29 w 10000"/>
              <a:gd name="connsiteY28-7632" fmla="*/ 8207 h 10000"/>
              <a:gd name="connsiteX29-7633" fmla="*/ 76 w 10000"/>
              <a:gd name="connsiteY29-7634" fmla="*/ 8401 h 10000"/>
              <a:gd name="connsiteX30-7635" fmla="*/ 138 w 10000"/>
              <a:gd name="connsiteY30-7636" fmla="*/ 8592 h 10000"/>
              <a:gd name="connsiteX31-7637" fmla="*/ 214 w 10000"/>
              <a:gd name="connsiteY31-7638" fmla="*/ 8773 h 10000"/>
              <a:gd name="connsiteX32-7639" fmla="*/ 304 w 10000"/>
              <a:gd name="connsiteY32-7640" fmla="*/ 8941 h 10000"/>
              <a:gd name="connsiteX33-7641" fmla="*/ 401 w 10000"/>
              <a:gd name="connsiteY33-7642" fmla="*/ 9100 h 10000"/>
              <a:gd name="connsiteX34-7643" fmla="*/ 510 w 10000"/>
              <a:gd name="connsiteY34-7644" fmla="*/ 9250 h 10000"/>
              <a:gd name="connsiteX35-7645" fmla="*/ 630 w 10000"/>
              <a:gd name="connsiteY35-7646" fmla="*/ 9389 h 10000"/>
              <a:gd name="connsiteX36-7647" fmla="*/ 754 w 10000"/>
              <a:gd name="connsiteY36-7648" fmla="*/ 9518 h 10000"/>
              <a:gd name="connsiteX37-7649" fmla="*/ 886 w 10000"/>
              <a:gd name="connsiteY37-7650" fmla="*/ 9628 h 10000"/>
              <a:gd name="connsiteX38-7651" fmla="*/ 1019 w 10000"/>
              <a:gd name="connsiteY38-7652" fmla="*/ 9727 h 10000"/>
              <a:gd name="connsiteX39-7653" fmla="*/ 1157 w 10000"/>
              <a:gd name="connsiteY39-7654" fmla="*/ 9813 h 10000"/>
              <a:gd name="connsiteX40-7655" fmla="*/ 1294 w 10000"/>
              <a:gd name="connsiteY40-7656" fmla="*/ 9884 h 10000"/>
              <a:gd name="connsiteX41-7657" fmla="*/ 1434 w 10000"/>
              <a:gd name="connsiteY41-7658" fmla="*/ 9939 h 10000"/>
              <a:gd name="connsiteX42-7659" fmla="*/ 1571 w 10000"/>
              <a:gd name="connsiteY42-7660" fmla="*/ 9975 h 10000"/>
              <a:gd name="connsiteX43-7661" fmla="*/ 1705 w 10000"/>
              <a:gd name="connsiteY43-7662" fmla="*/ 9999 h 10000"/>
              <a:gd name="connsiteX44-7663" fmla="*/ 1769 w 10000"/>
              <a:gd name="connsiteY44-7664" fmla="*/ 10000 h 10000"/>
              <a:gd name="connsiteX45-7665" fmla="*/ 1844 w 10000"/>
              <a:gd name="connsiteY45-7666" fmla="*/ 9999 h 10000"/>
              <a:gd name="connsiteX46-7667" fmla="*/ 1992 w 10000"/>
              <a:gd name="connsiteY46-7668" fmla="*/ 9974 h 10000"/>
              <a:gd name="connsiteX47-7669" fmla="*/ 2129 w 10000"/>
              <a:gd name="connsiteY47-7670" fmla="*/ 9923 h 10000"/>
              <a:gd name="connsiteX48-7671" fmla="*/ 2263 w 10000"/>
              <a:gd name="connsiteY48-7672" fmla="*/ 9844 h 10000"/>
              <a:gd name="connsiteX49-7673" fmla="*/ 2382 w 10000"/>
              <a:gd name="connsiteY49-7674" fmla="*/ 9741 h 10000"/>
              <a:gd name="connsiteX50-7675" fmla="*/ 2491 w 10000"/>
              <a:gd name="connsiteY50-7676" fmla="*/ 9606 h 10000"/>
              <a:gd name="connsiteX51-7677" fmla="*/ 2561 w 10000"/>
              <a:gd name="connsiteY51-7678" fmla="*/ 9490 h 10000"/>
              <a:gd name="connsiteX52-7679" fmla="*/ 2602 w 10000"/>
              <a:gd name="connsiteY52-7680" fmla="*/ 9404 h 10000"/>
              <a:gd name="connsiteX53-7681" fmla="*/ 2639 w 10000"/>
              <a:gd name="connsiteY53-7682" fmla="*/ 9312 h 10000"/>
              <a:gd name="connsiteX54-7683" fmla="*/ 2674 w 10000"/>
              <a:gd name="connsiteY54-7684" fmla="*/ 9213 h 10000"/>
              <a:gd name="connsiteX55-7685" fmla="*/ 2687 w 10000"/>
              <a:gd name="connsiteY55-7686" fmla="*/ 9159 h 10000"/>
              <a:gd name="connsiteX56-7687" fmla="*/ 2706 w 10000"/>
              <a:gd name="connsiteY56-7688" fmla="*/ 9076 h 10000"/>
              <a:gd name="connsiteX57-7689" fmla="*/ 2736 w 10000"/>
              <a:gd name="connsiteY57-7690" fmla="*/ 8911 h 10000"/>
              <a:gd name="connsiteX58-7691" fmla="*/ 2750 w 10000"/>
              <a:gd name="connsiteY58-7692" fmla="*/ 8757 h 10000"/>
              <a:gd name="connsiteX59-7693" fmla="*/ 2754 w 10000"/>
              <a:gd name="connsiteY59-7694" fmla="*/ 8606 h 10000"/>
              <a:gd name="connsiteX60-7695" fmla="*/ 2746 w 10000"/>
              <a:gd name="connsiteY60-7696" fmla="*/ 8462 h 10000"/>
              <a:gd name="connsiteX61-7697" fmla="*/ 2727 w 10000"/>
              <a:gd name="connsiteY61-7698" fmla="*/ 8322 h 10000"/>
              <a:gd name="connsiteX62-7699" fmla="*/ 2700 w 10000"/>
              <a:gd name="connsiteY62-7700" fmla="*/ 8183 h 10000"/>
              <a:gd name="connsiteX63-7701" fmla="*/ 2665 w 10000"/>
              <a:gd name="connsiteY63-7702" fmla="*/ 8051 h 10000"/>
              <a:gd name="connsiteX64-7703" fmla="*/ 2600 w 10000"/>
              <a:gd name="connsiteY64-7704" fmla="*/ 7855 h 10000"/>
              <a:gd name="connsiteX65-7705" fmla="*/ 2496 w 10000"/>
              <a:gd name="connsiteY65-7706" fmla="*/ 7598 h 10000"/>
              <a:gd name="connsiteX66-7707" fmla="*/ 2319 w 10000"/>
              <a:gd name="connsiteY66-7708" fmla="*/ 7218 h 10000"/>
              <a:gd name="connsiteX67-7709" fmla="*/ 2199 w 10000"/>
              <a:gd name="connsiteY67-7710" fmla="*/ 6951 h 10000"/>
              <a:gd name="connsiteX68-7711" fmla="*/ 2032 w 10000"/>
              <a:gd name="connsiteY68-7712" fmla="*/ 6592 h 10000"/>
              <a:gd name="connsiteX69-7713" fmla="*/ 1728 w 10000"/>
              <a:gd name="connsiteY69-7714" fmla="*/ 5935 h 10000"/>
              <a:gd name="connsiteX70-7715" fmla="*/ 1579 w 10000"/>
              <a:gd name="connsiteY70-7716" fmla="*/ 5579 h 10000"/>
              <a:gd name="connsiteX71-7717" fmla="*/ 1484 w 10000"/>
              <a:gd name="connsiteY71-7718" fmla="*/ 5336 h 10000"/>
              <a:gd name="connsiteX72-7719" fmla="*/ 1399 w 10000"/>
              <a:gd name="connsiteY72-7720" fmla="*/ 5090 h 10000"/>
              <a:gd name="connsiteX73-7721" fmla="*/ 1327 w 10000"/>
              <a:gd name="connsiteY73-7722" fmla="*/ 4843 h 10000"/>
              <a:gd name="connsiteX74-7723" fmla="*/ 1272 w 10000"/>
              <a:gd name="connsiteY74-7724" fmla="*/ 4593 h 10000"/>
              <a:gd name="connsiteX75-7725" fmla="*/ 1232 w 10000"/>
              <a:gd name="connsiteY75-7726" fmla="*/ 4346 h 10000"/>
              <a:gd name="connsiteX76-7727" fmla="*/ 1213 w 10000"/>
              <a:gd name="connsiteY76-7728" fmla="*/ 4105 h 10000"/>
              <a:gd name="connsiteX77-7729" fmla="*/ 1216 w 10000"/>
              <a:gd name="connsiteY77-7730" fmla="*/ 3926 h 10000"/>
              <a:gd name="connsiteX78-7731" fmla="*/ 1225 w 10000"/>
              <a:gd name="connsiteY78-7732" fmla="*/ 3812 h 10000"/>
              <a:gd name="connsiteX79-7733" fmla="*/ 1241 w 10000"/>
              <a:gd name="connsiteY79-7734" fmla="*/ 3697 h 10000"/>
              <a:gd name="connsiteX80-7735" fmla="*/ 1267 w 10000"/>
              <a:gd name="connsiteY80-7736" fmla="*/ 3586 h 10000"/>
              <a:gd name="connsiteX81-7737" fmla="*/ 1296 w 10000"/>
              <a:gd name="connsiteY81-7738" fmla="*/ 3474 h 10000"/>
              <a:gd name="connsiteX82-7739" fmla="*/ 1337 w 10000"/>
              <a:gd name="connsiteY82-7740" fmla="*/ 3368 h 10000"/>
              <a:gd name="connsiteX83-7741" fmla="*/ 1359 w 10000"/>
              <a:gd name="connsiteY83-7742" fmla="*/ 3317 h 10000"/>
              <a:gd name="connsiteX84-7743" fmla="*/ 1392 w 10000"/>
              <a:gd name="connsiteY84-7744" fmla="*/ 3243 h 10000"/>
              <a:gd name="connsiteX85-7745" fmla="*/ 1470 w 10000"/>
              <a:gd name="connsiteY85-7746" fmla="*/ 3119 h 10000"/>
              <a:gd name="connsiteX86-7747" fmla="*/ 1560 w 10000"/>
              <a:gd name="connsiteY86-7748" fmla="*/ 3008 h 10000"/>
              <a:gd name="connsiteX87-7749" fmla="*/ 1657 w 10000"/>
              <a:gd name="connsiteY87-7750" fmla="*/ 2919 h 10000"/>
              <a:gd name="connsiteX88-7751" fmla="*/ 1762 w 10000"/>
              <a:gd name="connsiteY88-7752" fmla="*/ 2844 h 10000"/>
              <a:gd name="connsiteX89-7753" fmla="*/ 1874 w 10000"/>
              <a:gd name="connsiteY89-7754" fmla="*/ 2783 h 10000"/>
              <a:gd name="connsiteX90-7755" fmla="*/ 1992 w 10000"/>
              <a:gd name="connsiteY90-7756" fmla="*/ 2742 h 10000"/>
              <a:gd name="connsiteX91-7757" fmla="*/ 2110 w 10000"/>
              <a:gd name="connsiteY91-7758" fmla="*/ 2711 h 10000"/>
              <a:gd name="connsiteX92-7759" fmla="*/ 2234 w 10000"/>
              <a:gd name="connsiteY92-7760" fmla="*/ 2694 h 10000"/>
              <a:gd name="connsiteX93-7761" fmla="*/ 2359 w 10000"/>
              <a:gd name="connsiteY93-7762" fmla="*/ 2689 h 10000"/>
              <a:gd name="connsiteX94-7763" fmla="*/ 2485 w 10000"/>
              <a:gd name="connsiteY94-7764" fmla="*/ 2695 h 10000"/>
              <a:gd name="connsiteX95-7765" fmla="*/ 2607 w 10000"/>
              <a:gd name="connsiteY95-7766" fmla="*/ 2713 h 10000"/>
              <a:gd name="connsiteX96-7767" fmla="*/ 2727 w 10000"/>
              <a:gd name="connsiteY96-7768" fmla="*/ 2742 h 10000"/>
              <a:gd name="connsiteX97-7769" fmla="*/ 2844 w 10000"/>
              <a:gd name="connsiteY97-7770" fmla="*/ 2777 h 10000"/>
              <a:gd name="connsiteX98-7771" fmla="*/ 2957 w 10000"/>
              <a:gd name="connsiteY98-7772" fmla="*/ 2822 h 10000"/>
              <a:gd name="connsiteX99-7773" fmla="*/ 3061 w 10000"/>
              <a:gd name="connsiteY99-7774" fmla="*/ 2876 h 10000"/>
              <a:gd name="connsiteX100-7775" fmla="*/ 3113 w 10000"/>
              <a:gd name="connsiteY100-7776" fmla="*/ 2905 h 10000"/>
              <a:gd name="connsiteX101-7777" fmla="*/ 3168 w 10000"/>
              <a:gd name="connsiteY101-7778" fmla="*/ 2939 h 10000"/>
              <a:gd name="connsiteX102-7779" fmla="*/ 3282 w 10000"/>
              <a:gd name="connsiteY102-7780" fmla="*/ 3020 h 10000"/>
              <a:gd name="connsiteX103-7781" fmla="*/ 3389 w 10000"/>
              <a:gd name="connsiteY103-7782" fmla="*/ 3108 h 10000"/>
              <a:gd name="connsiteX104-7783" fmla="*/ 3495 w 10000"/>
              <a:gd name="connsiteY104-7784" fmla="*/ 3203 h 10000"/>
              <a:gd name="connsiteX105-7785" fmla="*/ 3648 w 10000"/>
              <a:gd name="connsiteY105-7786" fmla="*/ 3364 h 10000"/>
              <a:gd name="connsiteX106-7787" fmla="*/ 3842 w 10000"/>
              <a:gd name="connsiteY106-7788" fmla="*/ 3602 h 10000"/>
              <a:gd name="connsiteX107-7789" fmla="*/ 4016 w 10000"/>
              <a:gd name="connsiteY107-7790" fmla="*/ 3864 h 10000"/>
              <a:gd name="connsiteX108-7791" fmla="*/ 4176 w 10000"/>
              <a:gd name="connsiteY108-7792" fmla="*/ 4148 h 10000"/>
              <a:gd name="connsiteX109-7793" fmla="*/ 4321 w 10000"/>
              <a:gd name="connsiteY109-7794" fmla="*/ 4450 h 10000"/>
              <a:gd name="connsiteX110-7795" fmla="*/ 4442 w 10000"/>
              <a:gd name="connsiteY110-7796" fmla="*/ 4763 h 10000"/>
              <a:gd name="connsiteX111-7797" fmla="*/ 4494 w 10000"/>
              <a:gd name="connsiteY111-7798" fmla="*/ 4928 h 10000"/>
              <a:gd name="connsiteX112-7799" fmla="*/ 4534 w 10000"/>
              <a:gd name="connsiteY112-7800" fmla="*/ 5048 h 10000"/>
              <a:gd name="connsiteX113-7801" fmla="*/ 4599 w 10000"/>
              <a:gd name="connsiteY113-7802" fmla="*/ 5296 h 10000"/>
              <a:gd name="connsiteX114-7803" fmla="*/ 4653 w 10000"/>
              <a:gd name="connsiteY114-7804" fmla="*/ 5547 h 10000"/>
              <a:gd name="connsiteX115-7805" fmla="*/ 4697 w 10000"/>
              <a:gd name="connsiteY115-7806" fmla="*/ 5800 h 10000"/>
              <a:gd name="connsiteX116-7807" fmla="*/ 4756 w 10000"/>
              <a:gd name="connsiteY116-7808" fmla="*/ 6184 h 10000"/>
              <a:gd name="connsiteX117-7809" fmla="*/ 4829 w 10000"/>
              <a:gd name="connsiteY117-7810" fmla="*/ 6698 h 10000"/>
              <a:gd name="connsiteX118-7811" fmla="*/ 4888 w 10000"/>
              <a:gd name="connsiteY118-7812" fmla="*/ 7078 h 10000"/>
              <a:gd name="connsiteX119-7813" fmla="*/ 4933 w 10000"/>
              <a:gd name="connsiteY119-7814" fmla="*/ 7328 h 10000"/>
              <a:gd name="connsiteX120-7815" fmla="*/ 4988 w 10000"/>
              <a:gd name="connsiteY120-7816" fmla="*/ 7573 h 10000"/>
              <a:gd name="connsiteX121-7817" fmla="*/ 5052 w 10000"/>
              <a:gd name="connsiteY121-7818" fmla="*/ 7816 h 10000"/>
              <a:gd name="connsiteX122-7819" fmla="*/ 5128 w 10000"/>
              <a:gd name="connsiteY122-7820" fmla="*/ 8050 h 10000"/>
              <a:gd name="connsiteX123-7821" fmla="*/ 5218 w 10000"/>
              <a:gd name="connsiteY123-7822" fmla="*/ 8273 h 10000"/>
              <a:gd name="connsiteX124-7823" fmla="*/ 5328 w 10000"/>
              <a:gd name="connsiteY124-7824" fmla="*/ 8493 h 10000"/>
              <a:gd name="connsiteX125-7825" fmla="*/ 5455 w 10000"/>
              <a:gd name="connsiteY125-7826" fmla="*/ 8701 h 10000"/>
              <a:gd name="connsiteX126-7827" fmla="*/ 5527 w 10000"/>
              <a:gd name="connsiteY126-7828" fmla="*/ 8800 h 10000"/>
              <a:gd name="connsiteX127-7829" fmla="*/ 5558 w 10000"/>
              <a:gd name="connsiteY127-7830" fmla="*/ 8842 h 10000"/>
              <a:gd name="connsiteX128-7831" fmla="*/ 5626 w 10000"/>
              <a:gd name="connsiteY128-7832" fmla="*/ 8916 h 10000"/>
              <a:gd name="connsiteX129-7833" fmla="*/ 5693 w 10000"/>
              <a:gd name="connsiteY129-7834" fmla="*/ 8981 h 10000"/>
              <a:gd name="connsiteX130-7835" fmla="*/ 5762 w 10000"/>
              <a:gd name="connsiteY130-7836" fmla="*/ 9037 h 10000"/>
              <a:gd name="connsiteX131-7837" fmla="*/ 5830 w 10000"/>
              <a:gd name="connsiteY131-7838" fmla="*/ 9079 h 10000"/>
              <a:gd name="connsiteX132-7839" fmla="*/ 5901 w 10000"/>
              <a:gd name="connsiteY132-7840" fmla="*/ 9111 h 10000"/>
              <a:gd name="connsiteX133-7841" fmla="*/ 5971 w 10000"/>
              <a:gd name="connsiteY133-7842" fmla="*/ 9135 h 10000"/>
              <a:gd name="connsiteX134-7843" fmla="*/ 6043 w 10000"/>
              <a:gd name="connsiteY134-7844" fmla="*/ 9148 h 10000"/>
              <a:gd name="connsiteX135-7845" fmla="*/ 6114 w 10000"/>
              <a:gd name="connsiteY135-7846" fmla="*/ 9148 h 10000"/>
              <a:gd name="connsiteX136-7847" fmla="*/ 6185 w 10000"/>
              <a:gd name="connsiteY136-7848" fmla="*/ 9139 h 10000"/>
              <a:gd name="connsiteX137-7849" fmla="*/ 6256 w 10000"/>
              <a:gd name="connsiteY137-7850" fmla="*/ 9117 h 10000"/>
              <a:gd name="connsiteX138-7851" fmla="*/ 6326 w 10000"/>
              <a:gd name="connsiteY138-7852" fmla="*/ 9087 h 10000"/>
              <a:gd name="connsiteX139-7853" fmla="*/ 6397 w 10000"/>
              <a:gd name="connsiteY139-7854" fmla="*/ 9050 h 10000"/>
              <a:gd name="connsiteX140-7855" fmla="*/ 6466 w 10000"/>
              <a:gd name="connsiteY140-7856" fmla="*/ 8995 h 10000"/>
              <a:gd name="connsiteX141-7857" fmla="*/ 6535 w 10000"/>
              <a:gd name="connsiteY141-7858" fmla="*/ 8934 h 10000"/>
              <a:gd name="connsiteX142-7859" fmla="*/ 6603 w 10000"/>
              <a:gd name="connsiteY142-7860" fmla="*/ 8861 h 10000"/>
              <a:gd name="connsiteX143-7861" fmla="*/ 6637 w 10000"/>
              <a:gd name="connsiteY143-7862" fmla="*/ 8820 h 10000"/>
              <a:gd name="connsiteX144-7863" fmla="*/ 6667 w 10000"/>
              <a:gd name="connsiteY144-7864" fmla="*/ 8783 h 10000"/>
              <a:gd name="connsiteX145-7865" fmla="*/ 6721 w 10000"/>
              <a:gd name="connsiteY145-7866" fmla="*/ 8704 h 10000"/>
              <a:gd name="connsiteX146-7867" fmla="*/ 6766 w 10000"/>
              <a:gd name="connsiteY146-7868" fmla="*/ 8618 h 10000"/>
              <a:gd name="connsiteX147-7869" fmla="*/ 6805 w 10000"/>
              <a:gd name="connsiteY147-7870" fmla="*/ 8531 h 10000"/>
              <a:gd name="connsiteX148-7871" fmla="*/ 6853 w 10000"/>
              <a:gd name="connsiteY148-7872" fmla="*/ 8393 h 10000"/>
              <a:gd name="connsiteX149-7873" fmla="*/ 6901 w 10000"/>
              <a:gd name="connsiteY149-7874" fmla="*/ 8201 h 10000"/>
              <a:gd name="connsiteX150-7875" fmla="*/ 6931 w 10000"/>
              <a:gd name="connsiteY150-7876" fmla="*/ 8001 h 10000"/>
              <a:gd name="connsiteX151-7877" fmla="*/ 6950 w 10000"/>
              <a:gd name="connsiteY151-7878" fmla="*/ 7793 h 10000"/>
              <a:gd name="connsiteX152-7879" fmla="*/ 6966 w 10000"/>
              <a:gd name="connsiteY152-7880" fmla="*/ 7476 h 10000"/>
              <a:gd name="connsiteX153-7881" fmla="*/ 6974 w 10000"/>
              <a:gd name="connsiteY153-7882" fmla="*/ 7264 h 10000"/>
              <a:gd name="connsiteX154-7883" fmla="*/ 6987 w 10000"/>
              <a:gd name="connsiteY154-7884" fmla="*/ 6979 h 10000"/>
              <a:gd name="connsiteX155-7885" fmla="*/ 7001 w 10000"/>
              <a:gd name="connsiteY155-7886" fmla="*/ 6405 h 10000"/>
              <a:gd name="connsiteX156-7887" fmla="*/ 7001 w 10000"/>
              <a:gd name="connsiteY156-7888" fmla="*/ 5829 h 10000"/>
              <a:gd name="connsiteX157-7889" fmla="*/ 6990 w 10000"/>
              <a:gd name="connsiteY157-7890" fmla="*/ 5256 h 10000"/>
              <a:gd name="connsiteX158-7891" fmla="*/ 6981 w 10000"/>
              <a:gd name="connsiteY158-7892" fmla="*/ 4969 h 10000"/>
              <a:gd name="connsiteX159-7893" fmla="*/ 6978 w 10000"/>
              <a:gd name="connsiteY159-7894" fmla="*/ 4903 h 10000"/>
              <a:gd name="connsiteX160-7895" fmla="*/ 6965 w 10000"/>
              <a:gd name="connsiteY160-7896" fmla="*/ 4763 h 10000"/>
              <a:gd name="connsiteX161-7897" fmla="*/ 6946 w 10000"/>
              <a:gd name="connsiteY161-7898" fmla="*/ 4630 h 10000"/>
              <a:gd name="connsiteX162-7899" fmla="*/ 6916 w 10000"/>
              <a:gd name="connsiteY162-7900" fmla="*/ 4501 h 10000"/>
              <a:gd name="connsiteX163-7901" fmla="*/ 6885 w 10000"/>
              <a:gd name="connsiteY163-7902" fmla="*/ 4375 h 10000"/>
              <a:gd name="connsiteX164-7903" fmla="*/ 6844 w 10000"/>
              <a:gd name="connsiteY164-7904" fmla="*/ 4253 h 10000"/>
              <a:gd name="connsiteX165-7905" fmla="*/ 6796 w 10000"/>
              <a:gd name="connsiteY165-7906" fmla="*/ 4136 h 10000"/>
              <a:gd name="connsiteX166-7907" fmla="*/ 6744 w 10000"/>
              <a:gd name="connsiteY166-7908" fmla="*/ 4027 h 10000"/>
              <a:gd name="connsiteX167-7909" fmla="*/ 6684 w 10000"/>
              <a:gd name="connsiteY167-7910" fmla="*/ 3926 h 10000"/>
              <a:gd name="connsiteX168-7911" fmla="*/ 6619 w 10000"/>
              <a:gd name="connsiteY168-7912" fmla="*/ 3835 h 10000"/>
              <a:gd name="connsiteX169-7913" fmla="*/ 6547 w 10000"/>
              <a:gd name="connsiteY169-7914" fmla="*/ 3751 h 10000"/>
              <a:gd name="connsiteX170-7915" fmla="*/ 6470 w 10000"/>
              <a:gd name="connsiteY170-7916" fmla="*/ 3676 h 10000"/>
              <a:gd name="connsiteX171-7917" fmla="*/ 6390 w 10000"/>
              <a:gd name="connsiteY171-7918" fmla="*/ 3614 h 10000"/>
              <a:gd name="connsiteX172-7919" fmla="*/ 6304 w 10000"/>
              <a:gd name="connsiteY172-7920" fmla="*/ 3560 h 10000"/>
              <a:gd name="connsiteX173-7921" fmla="*/ 6212 w 10000"/>
              <a:gd name="connsiteY173-7922" fmla="*/ 3523 h 10000"/>
              <a:gd name="connsiteX174-7923" fmla="*/ 6115 w 10000"/>
              <a:gd name="connsiteY174-7924" fmla="*/ 3498 h 10000"/>
              <a:gd name="connsiteX175-7925" fmla="*/ 6064 w 10000"/>
              <a:gd name="connsiteY175-7926" fmla="*/ 3493 h 10000"/>
              <a:gd name="connsiteX176-7927" fmla="*/ 6039 w 10000"/>
              <a:gd name="connsiteY176-7928" fmla="*/ 3492 h 10000"/>
              <a:gd name="connsiteX177-7929" fmla="*/ 5986 w 10000"/>
              <a:gd name="connsiteY177-7930" fmla="*/ 3497 h 10000"/>
              <a:gd name="connsiteX178-7931" fmla="*/ 5934 w 10000"/>
              <a:gd name="connsiteY178-7932" fmla="*/ 3513 h 10000"/>
              <a:gd name="connsiteX179-7933" fmla="*/ 5884 w 10000"/>
              <a:gd name="connsiteY179-7934" fmla="*/ 3539 h 10000"/>
              <a:gd name="connsiteX180-7935" fmla="*/ 5837 w 10000"/>
              <a:gd name="connsiteY180-7936" fmla="*/ 3577 h 10000"/>
              <a:gd name="connsiteX181-7937" fmla="*/ 5796 w 10000"/>
              <a:gd name="connsiteY181-7938" fmla="*/ 3624 h 10000"/>
              <a:gd name="connsiteX182-7939" fmla="*/ 5763 w 10000"/>
              <a:gd name="connsiteY182-7940" fmla="*/ 3679 h 10000"/>
              <a:gd name="connsiteX183-7941" fmla="*/ 5738 w 10000"/>
              <a:gd name="connsiteY183-7942" fmla="*/ 3743 h 10000"/>
              <a:gd name="connsiteX184-7943" fmla="*/ 5729 w 10000"/>
              <a:gd name="connsiteY184-7944" fmla="*/ 3777 h 10000"/>
              <a:gd name="connsiteX185-7945" fmla="*/ 5725 w 10000"/>
              <a:gd name="connsiteY185-7946" fmla="*/ 3805 h 10000"/>
              <a:gd name="connsiteX186-7947" fmla="*/ 5719 w 10000"/>
              <a:gd name="connsiteY186-7948" fmla="*/ 3861 h 10000"/>
              <a:gd name="connsiteX187-7949" fmla="*/ 5724 w 10000"/>
              <a:gd name="connsiteY187-7950" fmla="*/ 3946 h 10000"/>
              <a:gd name="connsiteX188-7951" fmla="*/ 5745 w 10000"/>
              <a:gd name="connsiteY188-7952" fmla="*/ 4059 h 10000"/>
              <a:gd name="connsiteX189-7953" fmla="*/ 5786 w 10000"/>
              <a:gd name="connsiteY189-7954" fmla="*/ 4157 h 10000"/>
              <a:gd name="connsiteX190-7955" fmla="*/ 5811 w 10000"/>
              <a:gd name="connsiteY190-7956" fmla="*/ 4203 h 10000"/>
              <a:gd name="connsiteX191-7957" fmla="*/ 5860 w 10000"/>
              <a:gd name="connsiteY191-7958" fmla="*/ 4279 h 10000"/>
              <a:gd name="connsiteX192-7959" fmla="*/ 5960 w 10000"/>
              <a:gd name="connsiteY192-7960" fmla="*/ 4405 h 10000"/>
              <a:gd name="connsiteX193-7961" fmla="*/ 6061 w 10000"/>
              <a:gd name="connsiteY193-7962" fmla="*/ 4511 h 10000"/>
              <a:gd name="connsiteX194-7963" fmla="*/ 6167 w 10000"/>
              <a:gd name="connsiteY194-7964" fmla="*/ 4593 h 10000"/>
              <a:gd name="connsiteX195-7965" fmla="*/ 6272 w 10000"/>
              <a:gd name="connsiteY195-7966" fmla="*/ 4647 h 10000"/>
              <a:gd name="connsiteX196-7967" fmla="*/ 6380 w 10000"/>
              <a:gd name="connsiteY196-7968" fmla="*/ 4682 h 10000"/>
              <a:gd name="connsiteX197-7969" fmla="*/ 6488 w 10000"/>
              <a:gd name="connsiteY197-7970" fmla="*/ 4695 h 10000"/>
              <a:gd name="connsiteX198-7971" fmla="*/ 6596 w 10000"/>
              <a:gd name="connsiteY198-7972" fmla="*/ 4685 h 10000"/>
              <a:gd name="connsiteX199-7973" fmla="*/ 6703 w 10000"/>
              <a:gd name="connsiteY199-7974" fmla="*/ 4660 h 10000"/>
              <a:gd name="connsiteX200-7975" fmla="*/ 6810 w 10000"/>
              <a:gd name="connsiteY200-7976" fmla="*/ 4611 h 10000"/>
              <a:gd name="connsiteX201-7977" fmla="*/ 6915 w 10000"/>
              <a:gd name="connsiteY201-7978" fmla="*/ 4552 h 10000"/>
              <a:gd name="connsiteX202-7979" fmla="*/ 7018 w 10000"/>
              <a:gd name="connsiteY202-7980" fmla="*/ 4470 h 10000"/>
              <a:gd name="connsiteX203-7981" fmla="*/ 7116 w 10000"/>
              <a:gd name="connsiteY203-7982" fmla="*/ 4376 h 10000"/>
              <a:gd name="connsiteX204-7983" fmla="*/ 7213 w 10000"/>
              <a:gd name="connsiteY204-7984" fmla="*/ 4266 h 10000"/>
              <a:gd name="connsiteX205-7985" fmla="*/ 7306 w 10000"/>
              <a:gd name="connsiteY205-7986" fmla="*/ 4146 h 10000"/>
              <a:gd name="connsiteX206-7987" fmla="*/ 7391 w 10000"/>
              <a:gd name="connsiteY206-7988" fmla="*/ 4011 h 10000"/>
              <a:gd name="connsiteX207-7989" fmla="*/ 7433 w 10000"/>
              <a:gd name="connsiteY207-7990" fmla="*/ 3940 h 10000"/>
              <a:gd name="connsiteX208-7991" fmla="*/ 7506 w 10000"/>
              <a:gd name="connsiteY208-7992" fmla="*/ 3806 h 10000"/>
              <a:gd name="connsiteX209-7993" fmla="*/ 7640 w 10000"/>
              <a:gd name="connsiteY209-7994" fmla="*/ 3526 h 10000"/>
              <a:gd name="connsiteX210-7995" fmla="*/ 7754 w 10000"/>
              <a:gd name="connsiteY210-7996" fmla="*/ 3225 h 10000"/>
              <a:gd name="connsiteX211-7997" fmla="*/ 7825 w 10000"/>
              <a:gd name="connsiteY211-7998" fmla="*/ 2990 h 10000"/>
              <a:gd name="connsiteX212-7999" fmla="*/ 7868 w 10000"/>
              <a:gd name="connsiteY212-8000" fmla="*/ 2831 h 10000"/>
              <a:gd name="connsiteX213-8001" fmla="*/ 7900 w 10000"/>
              <a:gd name="connsiteY213-8002" fmla="*/ 2668 h 10000"/>
              <a:gd name="connsiteX214-8003" fmla="*/ 7931 w 10000"/>
              <a:gd name="connsiteY214-8004" fmla="*/ 2499 h 10000"/>
              <a:gd name="connsiteX215-8005" fmla="*/ 7952 w 10000"/>
              <a:gd name="connsiteY215-8006" fmla="*/ 2336 h 10000"/>
              <a:gd name="connsiteX216-8007" fmla="*/ 7965 w 10000"/>
              <a:gd name="connsiteY216-8008" fmla="*/ 2167 h 10000"/>
              <a:gd name="connsiteX217-8009" fmla="*/ 7973 w 10000"/>
              <a:gd name="connsiteY217-8010" fmla="*/ 1999 h 10000"/>
              <a:gd name="connsiteX218-8011" fmla="*/ 7971 w 10000"/>
              <a:gd name="connsiteY218-8012" fmla="*/ 1829 h 10000"/>
              <a:gd name="connsiteX219-8013" fmla="*/ 7963 w 10000"/>
              <a:gd name="connsiteY219-8014" fmla="*/ 1659 h 10000"/>
              <a:gd name="connsiteX220-8015" fmla="*/ 7949 w 10000"/>
              <a:gd name="connsiteY220-8016" fmla="*/ 1488 h 10000"/>
              <a:gd name="connsiteX221-8017" fmla="*/ 7937 w 10000"/>
              <a:gd name="connsiteY221-8018" fmla="*/ 1404 h 10000"/>
              <a:gd name="connsiteX222-8019" fmla="*/ 7916 w 10000"/>
              <a:gd name="connsiteY222-8020" fmla="*/ 1289 h 10000"/>
              <a:gd name="connsiteX223-8021" fmla="*/ 7892 w 10000"/>
              <a:gd name="connsiteY223-8022" fmla="*/ 1098 h 10000"/>
              <a:gd name="connsiteX224-8023" fmla="*/ 7883 w 10000"/>
              <a:gd name="connsiteY224-8024" fmla="*/ 969 h 10000"/>
              <a:gd name="connsiteX225-8025" fmla="*/ 7885 w 10000"/>
              <a:gd name="connsiteY225-8026" fmla="*/ 845 h 10000"/>
              <a:gd name="connsiteX226-8027" fmla="*/ 7903 w 10000"/>
              <a:gd name="connsiteY226-8028" fmla="*/ 727 h 10000"/>
              <a:gd name="connsiteX227-8029" fmla="*/ 7934 w 10000"/>
              <a:gd name="connsiteY227-8030" fmla="*/ 649 h 10000"/>
              <a:gd name="connsiteX228-8031" fmla="*/ 7958 w 10000"/>
              <a:gd name="connsiteY228-8032" fmla="*/ 601 h 10000"/>
              <a:gd name="connsiteX229-8033" fmla="*/ 7992 w 10000"/>
              <a:gd name="connsiteY229-8034" fmla="*/ 558 h 10000"/>
              <a:gd name="connsiteX230-8035" fmla="*/ 8030 w 10000"/>
              <a:gd name="connsiteY230-8036" fmla="*/ 522 h 10000"/>
              <a:gd name="connsiteX231-8037" fmla="*/ 8050 w 10000"/>
              <a:gd name="connsiteY231-8038" fmla="*/ 507 h 10000"/>
              <a:gd name="connsiteX232-8039" fmla="*/ 8088 w 10000"/>
              <a:gd name="connsiteY232-8040" fmla="*/ 485 h 10000"/>
              <a:gd name="connsiteX233-8041" fmla="*/ 8159 w 10000"/>
              <a:gd name="connsiteY233-8042" fmla="*/ 470 h 10000"/>
              <a:gd name="connsiteX234-8043" fmla="*/ 8229 w 10000"/>
              <a:gd name="connsiteY234-8044" fmla="*/ 479 h 10000"/>
              <a:gd name="connsiteX235-8045" fmla="*/ 8301 w 10000"/>
              <a:gd name="connsiteY235-8046" fmla="*/ 515 h 10000"/>
              <a:gd name="connsiteX236-8047" fmla="*/ 8370 w 10000"/>
              <a:gd name="connsiteY236-8048" fmla="*/ 564 h 10000"/>
              <a:gd name="connsiteX237-8049" fmla="*/ 8433 w 10000"/>
              <a:gd name="connsiteY237-8050" fmla="*/ 629 h 10000"/>
              <a:gd name="connsiteX238-8051" fmla="*/ 8490 w 10000"/>
              <a:gd name="connsiteY238-8052" fmla="*/ 704 h 10000"/>
              <a:gd name="connsiteX239-8053" fmla="*/ 8538 w 10000"/>
              <a:gd name="connsiteY239-8054" fmla="*/ 780 h 10000"/>
              <a:gd name="connsiteX240-8055" fmla="*/ 8559 w 10000"/>
              <a:gd name="connsiteY240-8056" fmla="*/ 818 h 10000"/>
              <a:gd name="connsiteX241-8057" fmla="*/ 8645 w 10000"/>
              <a:gd name="connsiteY241-8058" fmla="*/ 1003 h 10000"/>
              <a:gd name="connsiteX242-8059" fmla="*/ 8792 w 10000"/>
              <a:gd name="connsiteY242-8060" fmla="*/ 1307 h 10000"/>
              <a:gd name="connsiteX243-8061" fmla="*/ 8868 w 10000"/>
              <a:gd name="connsiteY243-8062" fmla="*/ 1441 h 10000"/>
              <a:gd name="connsiteX244-8063" fmla="*/ 8925 w 10000"/>
              <a:gd name="connsiteY244-8064" fmla="*/ 1521 h 10000"/>
              <a:gd name="connsiteX245-8065" fmla="*/ 8982 w 10000"/>
              <a:gd name="connsiteY245-8066" fmla="*/ 1592 h 10000"/>
              <a:gd name="connsiteX246-8067" fmla="*/ 9039 w 10000"/>
              <a:gd name="connsiteY246-8068" fmla="*/ 1642 h 10000"/>
              <a:gd name="connsiteX247-8069" fmla="*/ 9103 w 10000"/>
              <a:gd name="connsiteY247-8070" fmla="*/ 1676 h 10000"/>
              <a:gd name="connsiteX248-8071" fmla="*/ 9168 w 10000"/>
              <a:gd name="connsiteY248-8072" fmla="*/ 1690 h 10000"/>
              <a:gd name="connsiteX249-8073" fmla="*/ 9236 w 10000"/>
              <a:gd name="connsiteY249-8074" fmla="*/ 1681 h 10000"/>
              <a:gd name="connsiteX250-8075" fmla="*/ 9308 w 10000"/>
              <a:gd name="connsiteY250-8076" fmla="*/ 1647 h 10000"/>
              <a:gd name="connsiteX251-8077" fmla="*/ 9384 w 10000"/>
              <a:gd name="connsiteY251-8078" fmla="*/ 1583 h 10000"/>
              <a:gd name="connsiteX252-8079" fmla="*/ 9463 w 10000"/>
              <a:gd name="connsiteY252-8080" fmla="*/ 1486 h 10000"/>
              <a:gd name="connsiteX253-8081" fmla="*/ 9504 w 10000"/>
              <a:gd name="connsiteY253-8082" fmla="*/ 1425 h 10000"/>
              <a:gd name="connsiteX254-8083" fmla="*/ 9544 w 10000"/>
              <a:gd name="connsiteY254-8084" fmla="*/ 1356 h 10000"/>
              <a:gd name="connsiteX255-8085" fmla="*/ 9614 w 10000"/>
              <a:gd name="connsiteY255-8086" fmla="*/ 1210 h 10000"/>
              <a:gd name="connsiteX256-8087" fmla="*/ 9672 w 10000"/>
              <a:gd name="connsiteY256-8088" fmla="*/ 1047 h 10000"/>
              <a:gd name="connsiteX257-8089" fmla="*/ 9722 w 10000"/>
              <a:gd name="connsiteY257-8090" fmla="*/ 880 h 10000"/>
              <a:gd name="connsiteX258-8091" fmla="*/ 9743 w 10000"/>
              <a:gd name="connsiteY258-8092" fmla="*/ 796 h 10000"/>
              <a:gd name="connsiteX259-8093" fmla="*/ 9795 w 10000"/>
              <a:gd name="connsiteY259-8094" fmla="*/ 595 h 10000"/>
              <a:gd name="connsiteX260-8095" fmla="*/ 9884 w 10000"/>
              <a:gd name="connsiteY260-8096" fmla="*/ 283 h 10000"/>
              <a:gd name="connsiteX261-8097" fmla="*/ 9955 w 10000"/>
              <a:gd name="connsiteY261-8098" fmla="*/ 89 h 10000"/>
              <a:gd name="connsiteX262-8099" fmla="*/ 10000 w 10000"/>
              <a:gd name="connsiteY262-810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</a:cxnLst>
            <a:rect l="l" t="t" r="r" b="b"/>
            <a:pathLst>
              <a:path w="10000" h="10000">
                <a:moveTo>
                  <a:pt x="905" y="9038"/>
                </a:moveTo>
                <a:cubicBezTo>
                  <a:pt x="913" y="8997"/>
                  <a:pt x="919" y="8960"/>
                  <a:pt x="926" y="8920"/>
                </a:cubicBezTo>
                <a:cubicBezTo>
                  <a:pt x="931" y="8887"/>
                  <a:pt x="938" y="8857"/>
                  <a:pt x="942" y="8824"/>
                </a:cubicBezTo>
                <a:cubicBezTo>
                  <a:pt x="947" y="8762"/>
                  <a:pt x="952" y="8697"/>
                  <a:pt x="958" y="8630"/>
                </a:cubicBezTo>
                <a:cubicBezTo>
                  <a:pt x="960" y="8566"/>
                  <a:pt x="960" y="8502"/>
                  <a:pt x="961" y="8440"/>
                </a:cubicBezTo>
                <a:cubicBezTo>
                  <a:pt x="955" y="8374"/>
                  <a:pt x="949" y="8311"/>
                  <a:pt x="944" y="8247"/>
                </a:cubicBezTo>
                <a:cubicBezTo>
                  <a:pt x="932" y="8184"/>
                  <a:pt x="922" y="8123"/>
                  <a:pt x="912" y="8062"/>
                </a:cubicBezTo>
                <a:cubicBezTo>
                  <a:pt x="896" y="8001"/>
                  <a:pt x="877" y="7942"/>
                  <a:pt x="861" y="7883"/>
                </a:cubicBezTo>
                <a:cubicBezTo>
                  <a:pt x="839" y="7829"/>
                  <a:pt x="818" y="7771"/>
                  <a:pt x="795" y="7718"/>
                </a:cubicBezTo>
                <a:cubicBezTo>
                  <a:pt x="767" y="7665"/>
                  <a:pt x="736" y="7615"/>
                  <a:pt x="709" y="7561"/>
                </a:cubicBezTo>
                <a:cubicBezTo>
                  <a:pt x="692" y="7538"/>
                  <a:pt x="675" y="7513"/>
                  <a:pt x="657" y="7487"/>
                </a:cubicBezTo>
                <a:cubicBezTo>
                  <a:pt x="646" y="7474"/>
                  <a:pt x="636" y="7459"/>
                  <a:pt x="625" y="7446"/>
                </a:cubicBezTo>
                <a:cubicBezTo>
                  <a:pt x="602" y="7422"/>
                  <a:pt x="580" y="7400"/>
                  <a:pt x="557" y="7379"/>
                </a:cubicBezTo>
                <a:cubicBezTo>
                  <a:pt x="535" y="7364"/>
                  <a:pt x="513" y="7346"/>
                  <a:pt x="492" y="7330"/>
                </a:cubicBezTo>
                <a:lnTo>
                  <a:pt x="427" y="7301"/>
                </a:lnTo>
                <a:cubicBezTo>
                  <a:pt x="405" y="7297"/>
                  <a:pt x="385" y="7294"/>
                  <a:pt x="365" y="7290"/>
                </a:cubicBezTo>
                <a:cubicBezTo>
                  <a:pt x="344" y="7292"/>
                  <a:pt x="323" y="7293"/>
                  <a:pt x="304" y="7295"/>
                </a:cubicBezTo>
                <a:cubicBezTo>
                  <a:pt x="284" y="7301"/>
                  <a:pt x="264" y="7309"/>
                  <a:pt x="245" y="7315"/>
                </a:cubicBezTo>
                <a:cubicBezTo>
                  <a:pt x="228" y="7327"/>
                  <a:pt x="210" y="7337"/>
                  <a:pt x="191" y="7350"/>
                </a:cubicBezTo>
                <a:cubicBezTo>
                  <a:pt x="177" y="7367"/>
                  <a:pt x="161" y="7382"/>
                  <a:pt x="144" y="7397"/>
                </a:cubicBezTo>
                <a:cubicBezTo>
                  <a:pt x="129" y="7418"/>
                  <a:pt x="115" y="7440"/>
                  <a:pt x="101" y="7461"/>
                </a:cubicBezTo>
                <a:cubicBezTo>
                  <a:pt x="89" y="7486"/>
                  <a:pt x="77" y="7512"/>
                  <a:pt x="66" y="7537"/>
                </a:cubicBezTo>
                <a:cubicBezTo>
                  <a:pt x="55" y="7565"/>
                  <a:pt x="47" y="7593"/>
                  <a:pt x="35" y="7622"/>
                </a:cubicBezTo>
                <a:cubicBezTo>
                  <a:pt x="29" y="7652"/>
                  <a:pt x="22" y="7686"/>
                  <a:pt x="16" y="7718"/>
                </a:cubicBezTo>
                <a:cubicBezTo>
                  <a:pt x="11" y="7751"/>
                  <a:pt x="8" y="7782"/>
                  <a:pt x="3" y="7819"/>
                </a:cubicBezTo>
                <a:cubicBezTo>
                  <a:pt x="2" y="7854"/>
                  <a:pt x="1" y="7893"/>
                  <a:pt x="0" y="7929"/>
                </a:cubicBezTo>
                <a:cubicBezTo>
                  <a:pt x="2" y="7970"/>
                  <a:pt x="5" y="8005"/>
                  <a:pt x="7" y="8045"/>
                </a:cubicBezTo>
                <a:cubicBezTo>
                  <a:pt x="9" y="8066"/>
                  <a:pt x="11" y="8085"/>
                  <a:pt x="14" y="8104"/>
                </a:cubicBezTo>
                <a:cubicBezTo>
                  <a:pt x="19" y="8138"/>
                  <a:pt x="24" y="8173"/>
                  <a:pt x="29" y="8207"/>
                </a:cubicBezTo>
                <a:cubicBezTo>
                  <a:pt x="45" y="8271"/>
                  <a:pt x="60" y="8338"/>
                  <a:pt x="76" y="8401"/>
                </a:cubicBezTo>
                <a:cubicBezTo>
                  <a:pt x="97" y="8466"/>
                  <a:pt x="117" y="8527"/>
                  <a:pt x="138" y="8592"/>
                </a:cubicBezTo>
                <a:cubicBezTo>
                  <a:pt x="163" y="8649"/>
                  <a:pt x="187" y="8711"/>
                  <a:pt x="214" y="8773"/>
                </a:cubicBezTo>
                <a:cubicBezTo>
                  <a:pt x="243" y="8826"/>
                  <a:pt x="272" y="8883"/>
                  <a:pt x="304" y="8941"/>
                </a:cubicBezTo>
                <a:cubicBezTo>
                  <a:pt x="335" y="8993"/>
                  <a:pt x="370" y="9049"/>
                  <a:pt x="401" y="9100"/>
                </a:cubicBezTo>
                <a:cubicBezTo>
                  <a:pt x="438" y="9151"/>
                  <a:pt x="476" y="9202"/>
                  <a:pt x="510" y="9250"/>
                </a:cubicBezTo>
                <a:lnTo>
                  <a:pt x="630" y="9389"/>
                </a:lnTo>
                <a:cubicBezTo>
                  <a:pt x="671" y="9432"/>
                  <a:pt x="713" y="9474"/>
                  <a:pt x="754" y="9518"/>
                </a:cubicBezTo>
                <a:lnTo>
                  <a:pt x="886" y="9628"/>
                </a:lnTo>
                <a:cubicBezTo>
                  <a:pt x="930" y="9664"/>
                  <a:pt x="975" y="9694"/>
                  <a:pt x="1019" y="9727"/>
                </a:cubicBezTo>
                <a:lnTo>
                  <a:pt x="1157" y="9813"/>
                </a:lnTo>
                <a:cubicBezTo>
                  <a:pt x="1203" y="9836"/>
                  <a:pt x="1247" y="9862"/>
                  <a:pt x="1294" y="9884"/>
                </a:cubicBezTo>
                <a:lnTo>
                  <a:pt x="1434" y="9939"/>
                </a:lnTo>
                <a:lnTo>
                  <a:pt x="1571" y="9975"/>
                </a:lnTo>
                <a:lnTo>
                  <a:pt x="1705" y="9999"/>
                </a:lnTo>
                <a:cubicBezTo>
                  <a:pt x="1727" y="9999"/>
                  <a:pt x="1747" y="10000"/>
                  <a:pt x="1769" y="10000"/>
                </a:cubicBezTo>
                <a:cubicBezTo>
                  <a:pt x="1795" y="10000"/>
                  <a:pt x="1819" y="9999"/>
                  <a:pt x="1844" y="9999"/>
                </a:cubicBezTo>
                <a:lnTo>
                  <a:pt x="1992" y="9974"/>
                </a:lnTo>
                <a:lnTo>
                  <a:pt x="2129" y="9923"/>
                </a:lnTo>
                <a:cubicBezTo>
                  <a:pt x="2174" y="9896"/>
                  <a:pt x="2220" y="9871"/>
                  <a:pt x="2263" y="9844"/>
                </a:cubicBezTo>
                <a:cubicBezTo>
                  <a:pt x="2303" y="9808"/>
                  <a:pt x="2343" y="9776"/>
                  <a:pt x="2382" y="9741"/>
                </a:cubicBezTo>
                <a:cubicBezTo>
                  <a:pt x="2418" y="9695"/>
                  <a:pt x="2455" y="9651"/>
                  <a:pt x="2491" y="9606"/>
                </a:cubicBezTo>
                <a:cubicBezTo>
                  <a:pt x="2514" y="9568"/>
                  <a:pt x="2538" y="9531"/>
                  <a:pt x="2561" y="9490"/>
                </a:cubicBezTo>
                <a:cubicBezTo>
                  <a:pt x="2574" y="9463"/>
                  <a:pt x="2589" y="9432"/>
                  <a:pt x="2602" y="9404"/>
                </a:cubicBezTo>
                <a:cubicBezTo>
                  <a:pt x="2615" y="9374"/>
                  <a:pt x="2628" y="9342"/>
                  <a:pt x="2639" y="9312"/>
                </a:cubicBezTo>
                <a:cubicBezTo>
                  <a:pt x="2649" y="9278"/>
                  <a:pt x="2662" y="9246"/>
                  <a:pt x="2674" y="9213"/>
                </a:cubicBezTo>
                <a:cubicBezTo>
                  <a:pt x="2678" y="9195"/>
                  <a:pt x="2683" y="9178"/>
                  <a:pt x="2687" y="9159"/>
                </a:cubicBezTo>
                <a:cubicBezTo>
                  <a:pt x="2693" y="9132"/>
                  <a:pt x="2699" y="9103"/>
                  <a:pt x="2706" y="9076"/>
                </a:cubicBezTo>
                <a:cubicBezTo>
                  <a:pt x="2714" y="9019"/>
                  <a:pt x="2725" y="8966"/>
                  <a:pt x="2736" y="8911"/>
                </a:cubicBezTo>
                <a:cubicBezTo>
                  <a:pt x="2741" y="8859"/>
                  <a:pt x="2745" y="8808"/>
                  <a:pt x="2750" y="8757"/>
                </a:cubicBezTo>
                <a:cubicBezTo>
                  <a:pt x="2752" y="8707"/>
                  <a:pt x="2753" y="8655"/>
                  <a:pt x="2754" y="8606"/>
                </a:cubicBezTo>
                <a:cubicBezTo>
                  <a:pt x="2752" y="8558"/>
                  <a:pt x="2748" y="8510"/>
                  <a:pt x="2746" y="8462"/>
                </a:cubicBezTo>
                <a:cubicBezTo>
                  <a:pt x="2741" y="8414"/>
                  <a:pt x="2734" y="8368"/>
                  <a:pt x="2727" y="8322"/>
                </a:cubicBezTo>
                <a:cubicBezTo>
                  <a:pt x="2719" y="8276"/>
                  <a:pt x="2709" y="8231"/>
                  <a:pt x="2700" y="8183"/>
                </a:cubicBezTo>
                <a:cubicBezTo>
                  <a:pt x="2689" y="8139"/>
                  <a:pt x="2678" y="8094"/>
                  <a:pt x="2665" y="8051"/>
                </a:cubicBezTo>
                <a:cubicBezTo>
                  <a:pt x="2643" y="7986"/>
                  <a:pt x="2623" y="7920"/>
                  <a:pt x="2600" y="7855"/>
                </a:cubicBezTo>
                <a:cubicBezTo>
                  <a:pt x="2565" y="7770"/>
                  <a:pt x="2531" y="7684"/>
                  <a:pt x="2496" y="7598"/>
                </a:cubicBezTo>
                <a:cubicBezTo>
                  <a:pt x="2436" y="7471"/>
                  <a:pt x="2377" y="7343"/>
                  <a:pt x="2319" y="7218"/>
                </a:cubicBezTo>
                <a:lnTo>
                  <a:pt x="2199" y="6951"/>
                </a:lnTo>
                <a:cubicBezTo>
                  <a:pt x="2145" y="6832"/>
                  <a:pt x="2088" y="6711"/>
                  <a:pt x="2032" y="6592"/>
                </a:cubicBezTo>
                <a:cubicBezTo>
                  <a:pt x="1931" y="6372"/>
                  <a:pt x="1829" y="6154"/>
                  <a:pt x="1728" y="5935"/>
                </a:cubicBezTo>
                <a:cubicBezTo>
                  <a:pt x="1677" y="5818"/>
                  <a:pt x="1629" y="5700"/>
                  <a:pt x="1579" y="5579"/>
                </a:cubicBezTo>
                <a:cubicBezTo>
                  <a:pt x="1545" y="5496"/>
                  <a:pt x="1516" y="5418"/>
                  <a:pt x="1484" y="5336"/>
                </a:cubicBezTo>
                <a:cubicBezTo>
                  <a:pt x="1455" y="5253"/>
                  <a:pt x="1429" y="5171"/>
                  <a:pt x="1399" y="5090"/>
                </a:cubicBezTo>
                <a:cubicBezTo>
                  <a:pt x="1377" y="5006"/>
                  <a:pt x="1352" y="4925"/>
                  <a:pt x="1327" y="4843"/>
                </a:cubicBezTo>
                <a:cubicBezTo>
                  <a:pt x="1310" y="4758"/>
                  <a:pt x="1290" y="4676"/>
                  <a:pt x="1272" y="4593"/>
                </a:cubicBezTo>
                <a:cubicBezTo>
                  <a:pt x="1257" y="4510"/>
                  <a:pt x="1244" y="4427"/>
                  <a:pt x="1232" y="4346"/>
                </a:cubicBezTo>
                <a:cubicBezTo>
                  <a:pt x="1225" y="4264"/>
                  <a:pt x="1219" y="4186"/>
                  <a:pt x="1213" y="4105"/>
                </a:cubicBezTo>
                <a:cubicBezTo>
                  <a:pt x="1214" y="4047"/>
                  <a:pt x="1215" y="3986"/>
                  <a:pt x="1216" y="3926"/>
                </a:cubicBezTo>
                <a:cubicBezTo>
                  <a:pt x="1219" y="3888"/>
                  <a:pt x="1221" y="3851"/>
                  <a:pt x="1225" y="3812"/>
                </a:cubicBezTo>
                <a:cubicBezTo>
                  <a:pt x="1231" y="3773"/>
                  <a:pt x="1236" y="3735"/>
                  <a:pt x="1241" y="3697"/>
                </a:cubicBezTo>
                <a:cubicBezTo>
                  <a:pt x="1248" y="3660"/>
                  <a:pt x="1257" y="3622"/>
                  <a:pt x="1267" y="3586"/>
                </a:cubicBezTo>
                <a:cubicBezTo>
                  <a:pt x="1276" y="3547"/>
                  <a:pt x="1286" y="3512"/>
                  <a:pt x="1296" y="3474"/>
                </a:cubicBezTo>
                <a:cubicBezTo>
                  <a:pt x="1308" y="3440"/>
                  <a:pt x="1321" y="3402"/>
                  <a:pt x="1337" y="3368"/>
                </a:cubicBezTo>
                <a:cubicBezTo>
                  <a:pt x="1344" y="3352"/>
                  <a:pt x="1350" y="3335"/>
                  <a:pt x="1359" y="3317"/>
                </a:cubicBezTo>
                <a:cubicBezTo>
                  <a:pt x="1371" y="3293"/>
                  <a:pt x="1381" y="3267"/>
                  <a:pt x="1392" y="3243"/>
                </a:cubicBezTo>
                <a:cubicBezTo>
                  <a:pt x="1419" y="3199"/>
                  <a:pt x="1445" y="3160"/>
                  <a:pt x="1470" y="3119"/>
                </a:cubicBezTo>
                <a:cubicBezTo>
                  <a:pt x="1502" y="3082"/>
                  <a:pt x="1530" y="3046"/>
                  <a:pt x="1560" y="3008"/>
                </a:cubicBezTo>
                <a:cubicBezTo>
                  <a:pt x="1592" y="2980"/>
                  <a:pt x="1624" y="2949"/>
                  <a:pt x="1657" y="2919"/>
                </a:cubicBezTo>
                <a:lnTo>
                  <a:pt x="1762" y="2844"/>
                </a:lnTo>
                <a:cubicBezTo>
                  <a:pt x="1800" y="2825"/>
                  <a:pt x="1837" y="2801"/>
                  <a:pt x="1874" y="2783"/>
                </a:cubicBezTo>
                <a:cubicBezTo>
                  <a:pt x="1914" y="2769"/>
                  <a:pt x="1952" y="2755"/>
                  <a:pt x="1992" y="2742"/>
                </a:cubicBezTo>
                <a:cubicBezTo>
                  <a:pt x="2031" y="2730"/>
                  <a:pt x="2071" y="2721"/>
                  <a:pt x="2110" y="2711"/>
                </a:cubicBezTo>
                <a:lnTo>
                  <a:pt x="2234" y="2694"/>
                </a:lnTo>
                <a:lnTo>
                  <a:pt x="2359" y="2689"/>
                </a:lnTo>
                <a:lnTo>
                  <a:pt x="2485" y="2695"/>
                </a:lnTo>
                <a:lnTo>
                  <a:pt x="2607" y="2713"/>
                </a:lnTo>
                <a:cubicBezTo>
                  <a:pt x="2646" y="2723"/>
                  <a:pt x="2687" y="2731"/>
                  <a:pt x="2727" y="2742"/>
                </a:cubicBezTo>
                <a:cubicBezTo>
                  <a:pt x="2767" y="2753"/>
                  <a:pt x="2806" y="2765"/>
                  <a:pt x="2844" y="2777"/>
                </a:cubicBezTo>
                <a:cubicBezTo>
                  <a:pt x="2883" y="2790"/>
                  <a:pt x="2919" y="2804"/>
                  <a:pt x="2957" y="2822"/>
                </a:cubicBezTo>
                <a:cubicBezTo>
                  <a:pt x="2992" y="2839"/>
                  <a:pt x="3026" y="2857"/>
                  <a:pt x="3061" y="2876"/>
                </a:cubicBezTo>
                <a:cubicBezTo>
                  <a:pt x="3078" y="2885"/>
                  <a:pt x="3094" y="2896"/>
                  <a:pt x="3113" y="2905"/>
                </a:cubicBezTo>
                <a:cubicBezTo>
                  <a:pt x="3131" y="2917"/>
                  <a:pt x="3151" y="2928"/>
                  <a:pt x="3168" y="2939"/>
                </a:cubicBezTo>
                <a:cubicBezTo>
                  <a:pt x="3206" y="2969"/>
                  <a:pt x="3244" y="2993"/>
                  <a:pt x="3282" y="3020"/>
                </a:cubicBezTo>
                <a:cubicBezTo>
                  <a:pt x="3318" y="3050"/>
                  <a:pt x="3353" y="3080"/>
                  <a:pt x="3389" y="3108"/>
                </a:cubicBezTo>
                <a:cubicBezTo>
                  <a:pt x="3424" y="3140"/>
                  <a:pt x="3460" y="3171"/>
                  <a:pt x="3495" y="3203"/>
                </a:cubicBezTo>
                <a:cubicBezTo>
                  <a:pt x="3547" y="3257"/>
                  <a:pt x="3597" y="3312"/>
                  <a:pt x="3648" y="3364"/>
                </a:cubicBezTo>
                <a:cubicBezTo>
                  <a:pt x="3713" y="3443"/>
                  <a:pt x="3777" y="3523"/>
                  <a:pt x="3842" y="3602"/>
                </a:cubicBezTo>
                <a:lnTo>
                  <a:pt x="4016" y="3864"/>
                </a:lnTo>
                <a:cubicBezTo>
                  <a:pt x="4069" y="3959"/>
                  <a:pt x="4122" y="4054"/>
                  <a:pt x="4176" y="4148"/>
                </a:cubicBezTo>
                <a:cubicBezTo>
                  <a:pt x="4222" y="4248"/>
                  <a:pt x="4271" y="4350"/>
                  <a:pt x="4321" y="4450"/>
                </a:cubicBezTo>
                <a:cubicBezTo>
                  <a:pt x="4360" y="4556"/>
                  <a:pt x="4401" y="4660"/>
                  <a:pt x="4442" y="4763"/>
                </a:cubicBezTo>
                <a:cubicBezTo>
                  <a:pt x="4461" y="4819"/>
                  <a:pt x="4478" y="4873"/>
                  <a:pt x="4494" y="4928"/>
                </a:cubicBezTo>
                <a:cubicBezTo>
                  <a:pt x="4508" y="4968"/>
                  <a:pt x="4523" y="5007"/>
                  <a:pt x="4534" y="5048"/>
                </a:cubicBezTo>
                <a:cubicBezTo>
                  <a:pt x="4553" y="5130"/>
                  <a:pt x="4578" y="5212"/>
                  <a:pt x="4599" y="5296"/>
                </a:cubicBezTo>
                <a:cubicBezTo>
                  <a:pt x="4615" y="5378"/>
                  <a:pt x="4633" y="5462"/>
                  <a:pt x="4653" y="5547"/>
                </a:cubicBezTo>
                <a:cubicBezTo>
                  <a:pt x="4669" y="5632"/>
                  <a:pt x="4682" y="5716"/>
                  <a:pt x="4697" y="5800"/>
                </a:cubicBezTo>
                <a:cubicBezTo>
                  <a:pt x="4717" y="5927"/>
                  <a:pt x="4738" y="6057"/>
                  <a:pt x="4756" y="6184"/>
                </a:cubicBezTo>
                <a:cubicBezTo>
                  <a:pt x="4781" y="6355"/>
                  <a:pt x="4806" y="6529"/>
                  <a:pt x="4829" y="6698"/>
                </a:cubicBezTo>
                <a:cubicBezTo>
                  <a:pt x="4849" y="6826"/>
                  <a:pt x="4866" y="6952"/>
                  <a:pt x="4888" y="7078"/>
                </a:cubicBezTo>
                <a:cubicBezTo>
                  <a:pt x="4903" y="7161"/>
                  <a:pt x="4918" y="7245"/>
                  <a:pt x="4933" y="7328"/>
                </a:cubicBezTo>
                <a:cubicBezTo>
                  <a:pt x="4951" y="7409"/>
                  <a:pt x="4971" y="7490"/>
                  <a:pt x="4988" y="7573"/>
                </a:cubicBezTo>
                <a:cubicBezTo>
                  <a:pt x="5007" y="7652"/>
                  <a:pt x="5030" y="7734"/>
                  <a:pt x="5052" y="7816"/>
                </a:cubicBezTo>
                <a:cubicBezTo>
                  <a:pt x="5075" y="7892"/>
                  <a:pt x="5103" y="7973"/>
                  <a:pt x="5128" y="8050"/>
                </a:cubicBezTo>
                <a:cubicBezTo>
                  <a:pt x="5158" y="8124"/>
                  <a:pt x="5189" y="8199"/>
                  <a:pt x="5218" y="8273"/>
                </a:cubicBezTo>
                <a:cubicBezTo>
                  <a:pt x="5256" y="8347"/>
                  <a:pt x="5291" y="8421"/>
                  <a:pt x="5328" y="8493"/>
                </a:cubicBezTo>
                <a:cubicBezTo>
                  <a:pt x="5370" y="8563"/>
                  <a:pt x="5413" y="8632"/>
                  <a:pt x="5455" y="8701"/>
                </a:cubicBezTo>
                <a:cubicBezTo>
                  <a:pt x="5479" y="8733"/>
                  <a:pt x="5503" y="8768"/>
                  <a:pt x="5527" y="8800"/>
                </a:cubicBezTo>
                <a:cubicBezTo>
                  <a:pt x="5538" y="8814"/>
                  <a:pt x="5548" y="8828"/>
                  <a:pt x="5558" y="8842"/>
                </a:cubicBezTo>
                <a:cubicBezTo>
                  <a:pt x="5581" y="8866"/>
                  <a:pt x="5602" y="8891"/>
                  <a:pt x="5626" y="8916"/>
                </a:cubicBezTo>
                <a:cubicBezTo>
                  <a:pt x="5647" y="8939"/>
                  <a:pt x="5670" y="8959"/>
                  <a:pt x="5693" y="8981"/>
                </a:cubicBezTo>
                <a:cubicBezTo>
                  <a:pt x="5716" y="8998"/>
                  <a:pt x="5738" y="9017"/>
                  <a:pt x="5762" y="9037"/>
                </a:cubicBezTo>
                <a:cubicBezTo>
                  <a:pt x="5785" y="9052"/>
                  <a:pt x="5806" y="9066"/>
                  <a:pt x="5830" y="9079"/>
                </a:cubicBezTo>
                <a:cubicBezTo>
                  <a:pt x="5854" y="9089"/>
                  <a:pt x="5877" y="9101"/>
                  <a:pt x="5901" y="9111"/>
                </a:cubicBezTo>
                <a:lnTo>
                  <a:pt x="5971" y="9135"/>
                </a:lnTo>
                <a:cubicBezTo>
                  <a:pt x="5995" y="9139"/>
                  <a:pt x="6019" y="9144"/>
                  <a:pt x="6043" y="9148"/>
                </a:cubicBezTo>
                <a:lnTo>
                  <a:pt x="6114" y="9148"/>
                </a:lnTo>
                <a:cubicBezTo>
                  <a:pt x="6137" y="9145"/>
                  <a:pt x="6163" y="9143"/>
                  <a:pt x="6185" y="9139"/>
                </a:cubicBezTo>
                <a:cubicBezTo>
                  <a:pt x="6209" y="9132"/>
                  <a:pt x="6232" y="9124"/>
                  <a:pt x="6256" y="9117"/>
                </a:cubicBezTo>
                <a:cubicBezTo>
                  <a:pt x="6281" y="9107"/>
                  <a:pt x="6304" y="9096"/>
                  <a:pt x="6326" y="9087"/>
                </a:cubicBezTo>
                <a:cubicBezTo>
                  <a:pt x="6352" y="9075"/>
                  <a:pt x="6374" y="9062"/>
                  <a:pt x="6397" y="9050"/>
                </a:cubicBezTo>
                <a:cubicBezTo>
                  <a:pt x="6423" y="9032"/>
                  <a:pt x="6444" y="9011"/>
                  <a:pt x="6466" y="8995"/>
                </a:cubicBezTo>
                <a:cubicBezTo>
                  <a:pt x="6490" y="8976"/>
                  <a:pt x="6514" y="8955"/>
                  <a:pt x="6535" y="8934"/>
                </a:cubicBezTo>
                <a:cubicBezTo>
                  <a:pt x="6558" y="8910"/>
                  <a:pt x="6580" y="8884"/>
                  <a:pt x="6603" y="8861"/>
                </a:cubicBezTo>
                <a:cubicBezTo>
                  <a:pt x="6616" y="8848"/>
                  <a:pt x="6627" y="8834"/>
                  <a:pt x="6637" y="8820"/>
                </a:cubicBezTo>
                <a:cubicBezTo>
                  <a:pt x="6648" y="8807"/>
                  <a:pt x="6657" y="8795"/>
                  <a:pt x="6667" y="8783"/>
                </a:cubicBezTo>
                <a:cubicBezTo>
                  <a:pt x="6685" y="8755"/>
                  <a:pt x="6703" y="8729"/>
                  <a:pt x="6721" y="8704"/>
                </a:cubicBezTo>
                <a:cubicBezTo>
                  <a:pt x="6736" y="8675"/>
                  <a:pt x="6751" y="8646"/>
                  <a:pt x="6766" y="8618"/>
                </a:cubicBezTo>
                <a:cubicBezTo>
                  <a:pt x="6779" y="8591"/>
                  <a:pt x="6792" y="8559"/>
                  <a:pt x="6805" y="8531"/>
                </a:cubicBezTo>
                <a:cubicBezTo>
                  <a:pt x="6822" y="8483"/>
                  <a:pt x="6838" y="8442"/>
                  <a:pt x="6853" y="8393"/>
                </a:cubicBezTo>
                <a:cubicBezTo>
                  <a:pt x="6869" y="8331"/>
                  <a:pt x="6885" y="8264"/>
                  <a:pt x="6901" y="8201"/>
                </a:cubicBezTo>
                <a:cubicBezTo>
                  <a:pt x="6910" y="8134"/>
                  <a:pt x="6920" y="8069"/>
                  <a:pt x="6931" y="8001"/>
                </a:cubicBezTo>
                <a:cubicBezTo>
                  <a:pt x="6937" y="7932"/>
                  <a:pt x="6945" y="7863"/>
                  <a:pt x="6950" y="7793"/>
                </a:cubicBezTo>
                <a:cubicBezTo>
                  <a:pt x="6955" y="7689"/>
                  <a:pt x="6960" y="7581"/>
                  <a:pt x="6966" y="7476"/>
                </a:cubicBezTo>
                <a:cubicBezTo>
                  <a:pt x="6969" y="7403"/>
                  <a:pt x="6971" y="7334"/>
                  <a:pt x="6974" y="7264"/>
                </a:cubicBezTo>
                <a:cubicBezTo>
                  <a:pt x="6980" y="7168"/>
                  <a:pt x="6983" y="7073"/>
                  <a:pt x="6987" y="6979"/>
                </a:cubicBezTo>
                <a:cubicBezTo>
                  <a:pt x="6991" y="6787"/>
                  <a:pt x="6996" y="6597"/>
                  <a:pt x="7001" y="6405"/>
                </a:cubicBezTo>
                <a:lnTo>
                  <a:pt x="7001" y="5829"/>
                </a:lnTo>
                <a:cubicBezTo>
                  <a:pt x="6997" y="5639"/>
                  <a:pt x="6993" y="5447"/>
                  <a:pt x="6990" y="5256"/>
                </a:cubicBezTo>
                <a:cubicBezTo>
                  <a:pt x="6987" y="5160"/>
                  <a:pt x="6984" y="5066"/>
                  <a:pt x="6981" y="4969"/>
                </a:cubicBezTo>
                <a:cubicBezTo>
                  <a:pt x="6980" y="4946"/>
                  <a:pt x="6980" y="4925"/>
                  <a:pt x="6978" y="4903"/>
                </a:cubicBezTo>
                <a:cubicBezTo>
                  <a:pt x="6973" y="4857"/>
                  <a:pt x="6969" y="4810"/>
                  <a:pt x="6965" y="4763"/>
                </a:cubicBezTo>
                <a:cubicBezTo>
                  <a:pt x="6958" y="4720"/>
                  <a:pt x="6952" y="4675"/>
                  <a:pt x="6946" y="4630"/>
                </a:cubicBezTo>
                <a:cubicBezTo>
                  <a:pt x="6936" y="4588"/>
                  <a:pt x="6926" y="4547"/>
                  <a:pt x="6916" y="4501"/>
                </a:cubicBezTo>
                <a:cubicBezTo>
                  <a:pt x="6906" y="4459"/>
                  <a:pt x="6897" y="4415"/>
                  <a:pt x="6885" y="4375"/>
                </a:cubicBezTo>
                <a:cubicBezTo>
                  <a:pt x="6872" y="4334"/>
                  <a:pt x="6857" y="4293"/>
                  <a:pt x="6844" y="4253"/>
                </a:cubicBezTo>
                <a:cubicBezTo>
                  <a:pt x="6830" y="4215"/>
                  <a:pt x="6812" y="4177"/>
                  <a:pt x="6796" y="4136"/>
                </a:cubicBezTo>
                <a:cubicBezTo>
                  <a:pt x="6778" y="4101"/>
                  <a:pt x="6762" y="4066"/>
                  <a:pt x="6744" y="4027"/>
                </a:cubicBezTo>
                <a:cubicBezTo>
                  <a:pt x="6724" y="3993"/>
                  <a:pt x="6703" y="3960"/>
                  <a:pt x="6684" y="3926"/>
                </a:cubicBezTo>
                <a:cubicBezTo>
                  <a:pt x="6662" y="3896"/>
                  <a:pt x="6639" y="3864"/>
                  <a:pt x="6619" y="3835"/>
                </a:cubicBezTo>
                <a:cubicBezTo>
                  <a:pt x="6595" y="3805"/>
                  <a:pt x="6574" y="3777"/>
                  <a:pt x="6547" y="3751"/>
                </a:cubicBezTo>
                <a:cubicBezTo>
                  <a:pt x="6523" y="3725"/>
                  <a:pt x="6498" y="3701"/>
                  <a:pt x="6470" y="3676"/>
                </a:cubicBezTo>
                <a:cubicBezTo>
                  <a:pt x="6445" y="3655"/>
                  <a:pt x="6419" y="3635"/>
                  <a:pt x="6390" y="3614"/>
                </a:cubicBezTo>
                <a:cubicBezTo>
                  <a:pt x="6361" y="3597"/>
                  <a:pt x="6333" y="3578"/>
                  <a:pt x="6304" y="3560"/>
                </a:cubicBezTo>
                <a:cubicBezTo>
                  <a:pt x="6271" y="3548"/>
                  <a:pt x="6242" y="3535"/>
                  <a:pt x="6212" y="3523"/>
                </a:cubicBezTo>
                <a:cubicBezTo>
                  <a:pt x="6180" y="3515"/>
                  <a:pt x="6147" y="3508"/>
                  <a:pt x="6115" y="3498"/>
                </a:cubicBezTo>
                <a:cubicBezTo>
                  <a:pt x="6100" y="3496"/>
                  <a:pt x="6082" y="3495"/>
                  <a:pt x="6064" y="3493"/>
                </a:cubicBezTo>
                <a:cubicBezTo>
                  <a:pt x="6056" y="3493"/>
                  <a:pt x="6047" y="3492"/>
                  <a:pt x="6039" y="3492"/>
                </a:cubicBezTo>
                <a:cubicBezTo>
                  <a:pt x="6021" y="3494"/>
                  <a:pt x="6003" y="3495"/>
                  <a:pt x="5986" y="3497"/>
                </a:cubicBezTo>
                <a:cubicBezTo>
                  <a:pt x="5969" y="3504"/>
                  <a:pt x="5951" y="3508"/>
                  <a:pt x="5934" y="3513"/>
                </a:cubicBezTo>
                <a:cubicBezTo>
                  <a:pt x="5916" y="3521"/>
                  <a:pt x="5900" y="3531"/>
                  <a:pt x="5884" y="3539"/>
                </a:cubicBezTo>
                <a:cubicBezTo>
                  <a:pt x="5868" y="3552"/>
                  <a:pt x="5852" y="3563"/>
                  <a:pt x="5837" y="3577"/>
                </a:cubicBezTo>
                <a:cubicBezTo>
                  <a:pt x="5823" y="3593"/>
                  <a:pt x="5809" y="3608"/>
                  <a:pt x="5796" y="3624"/>
                </a:cubicBezTo>
                <a:cubicBezTo>
                  <a:pt x="5785" y="3642"/>
                  <a:pt x="5774" y="3661"/>
                  <a:pt x="5763" y="3679"/>
                </a:cubicBezTo>
                <a:cubicBezTo>
                  <a:pt x="5754" y="3700"/>
                  <a:pt x="5745" y="3721"/>
                  <a:pt x="5738" y="3743"/>
                </a:cubicBezTo>
                <a:cubicBezTo>
                  <a:pt x="5735" y="3755"/>
                  <a:pt x="5733" y="3766"/>
                  <a:pt x="5729" y="3777"/>
                </a:cubicBezTo>
                <a:cubicBezTo>
                  <a:pt x="5728" y="3787"/>
                  <a:pt x="5726" y="3796"/>
                  <a:pt x="5725" y="3805"/>
                </a:cubicBezTo>
                <a:cubicBezTo>
                  <a:pt x="5723" y="3825"/>
                  <a:pt x="5722" y="3844"/>
                  <a:pt x="5719" y="3861"/>
                </a:cubicBezTo>
                <a:cubicBezTo>
                  <a:pt x="5720" y="3890"/>
                  <a:pt x="5723" y="3918"/>
                  <a:pt x="5724" y="3946"/>
                </a:cubicBezTo>
                <a:cubicBezTo>
                  <a:pt x="5731" y="3984"/>
                  <a:pt x="5738" y="4018"/>
                  <a:pt x="5745" y="4059"/>
                </a:cubicBezTo>
                <a:cubicBezTo>
                  <a:pt x="5760" y="4090"/>
                  <a:pt x="5774" y="4124"/>
                  <a:pt x="5786" y="4157"/>
                </a:cubicBezTo>
                <a:cubicBezTo>
                  <a:pt x="5795" y="4173"/>
                  <a:pt x="5803" y="4188"/>
                  <a:pt x="5811" y="4203"/>
                </a:cubicBezTo>
                <a:cubicBezTo>
                  <a:pt x="5829" y="4228"/>
                  <a:pt x="5844" y="4252"/>
                  <a:pt x="5860" y="4279"/>
                </a:cubicBezTo>
                <a:cubicBezTo>
                  <a:pt x="5894" y="4320"/>
                  <a:pt x="5925" y="4366"/>
                  <a:pt x="5960" y="4405"/>
                </a:cubicBezTo>
                <a:cubicBezTo>
                  <a:pt x="5993" y="4441"/>
                  <a:pt x="6028" y="4476"/>
                  <a:pt x="6061" y="4511"/>
                </a:cubicBezTo>
                <a:cubicBezTo>
                  <a:pt x="6098" y="4539"/>
                  <a:pt x="6131" y="4567"/>
                  <a:pt x="6167" y="4593"/>
                </a:cubicBezTo>
                <a:lnTo>
                  <a:pt x="6272" y="4647"/>
                </a:lnTo>
                <a:lnTo>
                  <a:pt x="6380" y="4682"/>
                </a:lnTo>
                <a:cubicBezTo>
                  <a:pt x="6418" y="4686"/>
                  <a:pt x="6451" y="4691"/>
                  <a:pt x="6488" y="4695"/>
                </a:cubicBezTo>
                <a:lnTo>
                  <a:pt x="6596" y="4685"/>
                </a:lnTo>
                <a:cubicBezTo>
                  <a:pt x="6632" y="4677"/>
                  <a:pt x="6667" y="4668"/>
                  <a:pt x="6703" y="4660"/>
                </a:cubicBezTo>
                <a:cubicBezTo>
                  <a:pt x="6739" y="4644"/>
                  <a:pt x="6774" y="4627"/>
                  <a:pt x="6810" y="4611"/>
                </a:cubicBezTo>
                <a:lnTo>
                  <a:pt x="6915" y="4552"/>
                </a:lnTo>
                <a:cubicBezTo>
                  <a:pt x="6950" y="4525"/>
                  <a:pt x="6983" y="4495"/>
                  <a:pt x="7018" y="4470"/>
                </a:cubicBezTo>
                <a:cubicBezTo>
                  <a:pt x="7050" y="4439"/>
                  <a:pt x="7083" y="4405"/>
                  <a:pt x="7116" y="4376"/>
                </a:cubicBezTo>
                <a:cubicBezTo>
                  <a:pt x="7150" y="4339"/>
                  <a:pt x="7180" y="4304"/>
                  <a:pt x="7213" y="4266"/>
                </a:cubicBezTo>
                <a:cubicBezTo>
                  <a:pt x="7245" y="4228"/>
                  <a:pt x="7274" y="4188"/>
                  <a:pt x="7306" y="4146"/>
                </a:cubicBezTo>
                <a:cubicBezTo>
                  <a:pt x="7334" y="4103"/>
                  <a:pt x="7362" y="4059"/>
                  <a:pt x="7391" y="4011"/>
                </a:cubicBezTo>
                <a:cubicBezTo>
                  <a:pt x="7407" y="3988"/>
                  <a:pt x="7420" y="3963"/>
                  <a:pt x="7433" y="3940"/>
                </a:cubicBezTo>
                <a:cubicBezTo>
                  <a:pt x="7458" y="3896"/>
                  <a:pt x="7482" y="3852"/>
                  <a:pt x="7506" y="3806"/>
                </a:cubicBezTo>
                <a:cubicBezTo>
                  <a:pt x="7552" y="3713"/>
                  <a:pt x="7595" y="3620"/>
                  <a:pt x="7640" y="3526"/>
                </a:cubicBezTo>
                <a:cubicBezTo>
                  <a:pt x="7679" y="3427"/>
                  <a:pt x="7716" y="3326"/>
                  <a:pt x="7754" y="3225"/>
                </a:cubicBezTo>
                <a:cubicBezTo>
                  <a:pt x="7777" y="3148"/>
                  <a:pt x="7802" y="3068"/>
                  <a:pt x="7825" y="2990"/>
                </a:cubicBezTo>
                <a:cubicBezTo>
                  <a:pt x="7838" y="2936"/>
                  <a:pt x="7852" y="2884"/>
                  <a:pt x="7868" y="2831"/>
                </a:cubicBezTo>
                <a:cubicBezTo>
                  <a:pt x="7878" y="2776"/>
                  <a:pt x="7889" y="2723"/>
                  <a:pt x="7900" y="2668"/>
                </a:cubicBezTo>
                <a:cubicBezTo>
                  <a:pt x="7909" y="2615"/>
                  <a:pt x="7919" y="2558"/>
                  <a:pt x="7931" y="2499"/>
                </a:cubicBezTo>
                <a:cubicBezTo>
                  <a:pt x="7938" y="2444"/>
                  <a:pt x="7945" y="2390"/>
                  <a:pt x="7952" y="2336"/>
                </a:cubicBezTo>
                <a:cubicBezTo>
                  <a:pt x="7956" y="2279"/>
                  <a:pt x="7961" y="2223"/>
                  <a:pt x="7965" y="2167"/>
                </a:cubicBezTo>
                <a:cubicBezTo>
                  <a:pt x="7967" y="2109"/>
                  <a:pt x="7971" y="2053"/>
                  <a:pt x="7973" y="1999"/>
                </a:cubicBezTo>
                <a:cubicBezTo>
                  <a:pt x="7972" y="1942"/>
                  <a:pt x="7972" y="1884"/>
                  <a:pt x="7971" y="1829"/>
                </a:cubicBezTo>
                <a:cubicBezTo>
                  <a:pt x="7968" y="1772"/>
                  <a:pt x="7965" y="1712"/>
                  <a:pt x="7963" y="1659"/>
                </a:cubicBezTo>
                <a:cubicBezTo>
                  <a:pt x="7958" y="1603"/>
                  <a:pt x="7954" y="1545"/>
                  <a:pt x="7949" y="1488"/>
                </a:cubicBezTo>
                <a:cubicBezTo>
                  <a:pt x="7945" y="1461"/>
                  <a:pt x="7941" y="1431"/>
                  <a:pt x="7937" y="1404"/>
                </a:cubicBezTo>
                <a:cubicBezTo>
                  <a:pt x="7931" y="1365"/>
                  <a:pt x="7924" y="1326"/>
                  <a:pt x="7916" y="1289"/>
                </a:cubicBezTo>
                <a:cubicBezTo>
                  <a:pt x="7908" y="1226"/>
                  <a:pt x="7900" y="1162"/>
                  <a:pt x="7892" y="1098"/>
                </a:cubicBezTo>
                <a:cubicBezTo>
                  <a:pt x="7889" y="1056"/>
                  <a:pt x="7886" y="1013"/>
                  <a:pt x="7883" y="969"/>
                </a:cubicBezTo>
                <a:cubicBezTo>
                  <a:pt x="7884" y="929"/>
                  <a:pt x="7884" y="887"/>
                  <a:pt x="7885" y="845"/>
                </a:cubicBezTo>
                <a:cubicBezTo>
                  <a:pt x="7891" y="805"/>
                  <a:pt x="7896" y="765"/>
                  <a:pt x="7903" y="727"/>
                </a:cubicBezTo>
                <a:cubicBezTo>
                  <a:pt x="7913" y="702"/>
                  <a:pt x="7922" y="677"/>
                  <a:pt x="7934" y="649"/>
                </a:cubicBezTo>
                <a:cubicBezTo>
                  <a:pt x="7942" y="632"/>
                  <a:pt x="7950" y="617"/>
                  <a:pt x="7958" y="601"/>
                </a:cubicBezTo>
                <a:cubicBezTo>
                  <a:pt x="7968" y="588"/>
                  <a:pt x="7979" y="573"/>
                  <a:pt x="7992" y="558"/>
                </a:cubicBezTo>
                <a:cubicBezTo>
                  <a:pt x="8005" y="547"/>
                  <a:pt x="8016" y="534"/>
                  <a:pt x="8030" y="522"/>
                </a:cubicBezTo>
                <a:cubicBezTo>
                  <a:pt x="8036" y="517"/>
                  <a:pt x="8043" y="513"/>
                  <a:pt x="8050" y="507"/>
                </a:cubicBezTo>
                <a:cubicBezTo>
                  <a:pt x="8065" y="498"/>
                  <a:pt x="8076" y="492"/>
                  <a:pt x="8088" y="485"/>
                </a:cubicBezTo>
                <a:cubicBezTo>
                  <a:pt x="8110" y="479"/>
                  <a:pt x="8138" y="475"/>
                  <a:pt x="8159" y="470"/>
                </a:cubicBezTo>
                <a:lnTo>
                  <a:pt x="8229" y="479"/>
                </a:lnTo>
                <a:cubicBezTo>
                  <a:pt x="8251" y="491"/>
                  <a:pt x="8279" y="503"/>
                  <a:pt x="8301" y="515"/>
                </a:cubicBezTo>
                <a:cubicBezTo>
                  <a:pt x="8325" y="530"/>
                  <a:pt x="8348" y="548"/>
                  <a:pt x="8370" y="564"/>
                </a:cubicBezTo>
                <a:cubicBezTo>
                  <a:pt x="8391" y="586"/>
                  <a:pt x="8412" y="608"/>
                  <a:pt x="8433" y="629"/>
                </a:cubicBezTo>
                <a:lnTo>
                  <a:pt x="8490" y="704"/>
                </a:lnTo>
                <a:cubicBezTo>
                  <a:pt x="8505" y="729"/>
                  <a:pt x="8523" y="754"/>
                  <a:pt x="8538" y="780"/>
                </a:cubicBezTo>
                <a:cubicBezTo>
                  <a:pt x="8544" y="793"/>
                  <a:pt x="8552" y="805"/>
                  <a:pt x="8559" y="818"/>
                </a:cubicBezTo>
                <a:cubicBezTo>
                  <a:pt x="8588" y="881"/>
                  <a:pt x="8617" y="941"/>
                  <a:pt x="8645" y="1003"/>
                </a:cubicBezTo>
                <a:cubicBezTo>
                  <a:pt x="8694" y="1105"/>
                  <a:pt x="8743" y="1207"/>
                  <a:pt x="8792" y="1307"/>
                </a:cubicBezTo>
                <a:cubicBezTo>
                  <a:pt x="8816" y="1352"/>
                  <a:pt x="8842" y="1398"/>
                  <a:pt x="8868" y="1441"/>
                </a:cubicBezTo>
                <a:cubicBezTo>
                  <a:pt x="8886" y="1468"/>
                  <a:pt x="8905" y="1493"/>
                  <a:pt x="8925" y="1521"/>
                </a:cubicBezTo>
                <a:cubicBezTo>
                  <a:pt x="8944" y="1544"/>
                  <a:pt x="8961" y="1566"/>
                  <a:pt x="8982" y="1592"/>
                </a:cubicBezTo>
                <a:cubicBezTo>
                  <a:pt x="9001" y="1609"/>
                  <a:pt x="9021" y="1624"/>
                  <a:pt x="9039" y="1642"/>
                </a:cubicBezTo>
                <a:cubicBezTo>
                  <a:pt x="9061" y="1653"/>
                  <a:pt x="9084" y="1665"/>
                  <a:pt x="9103" y="1676"/>
                </a:cubicBezTo>
                <a:cubicBezTo>
                  <a:pt x="9126" y="1680"/>
                  <a:pt x="9147" y="1685"/>
                  <a:pt x="9168" y="1690"/>
                </a:cubicBezTo>
                <a:lnTo>
                  <a:pt x="9236" y="1681"/>
                </a:lnTo>
                <a:cubicBezTo>
                  <a:pt x="9260" y="1670"/>
                  <a:pt x="9284" y="1660"/>
                  <a:pt x="9308" y="1647"/>
                </a:cubicBezTo>
                <a:cubicBezTo>
                  <a:pt x="9334" y="1626"/>
                  <a:pt x="9358" y="1606"/>
                  <a:pt x="9384" y="1583"/>
                </a:cubicBezTo>
                <a:cubicBezTo>
                  <a:pt x="9411" y="1551"/>
                  <a:pt x="9435" y="1519"/>
                  <a:pt x="9463" y="1486"/>
                </a:cubicBezTo>
                <a:cubicBezTo>
                  <a:pt x="9477" y="1466"/>
                  <a:pt x="9491" y="1445"/>
                  <a:pt x="9504" y="1425"/>
                </a:cubicBezTo>
                <a:cubicBezTo>
                  <a:pt x="9518" y="1403"/>
                  <a:pt x="9531" y="1378"/>
                  <a:pt x="9544" y="1356"/>
                </a:cubicBezTo>
                <a:cubicBezTo>
                  <a:pt x="9568" y="1307"/>
                  <a:pt x="9590" y="1256"/>
                  <a:pt x="9614" y="1210"/>
                </a:cubicBezTo>
                <a:cubicBezTo>
                  <a:pt x="9632" y="1155"/>
                  <a:pt x="9653" y="1102"/>
                  <a:pt x="9672" y="1047"/>
                </a:cubicBezTo>
                <a:cubicBezTo>
                  <a:pt x="9688" y="992"/>
                  <a:pt x="9705" y="935"/>
                  <a:pt x="9722" y="880"/>
                </a:cubicBezTo>
                <a:cubicBezTo>
                  <a:pt x="9729" y="852"/>
                  <a:pt x="9735" y="823"/>
                  <a:pt x="9743" y="796"/>
                </a:cubicBezTo>
                <a:cubicBezTo>
                  <a:pt x="9761" y="729"/>
                  <a:pt x="9779" y="662"/>
                  <a:pt x="9795" y="595"/>
                </a:cubicBezTo>
                <a:cubicBezTo>
                  <a:pt x="9826" y="490"/>
                  <a:pt x="9855" y="387"/>
                  <a:pt x="9884" y="283"/>
                </a:cubicBezTo>
                <a:cubicBezTo>
                  <a:pt x="9911" y="218"/>
                  <a:pt x="9933" y="154"/>
                  <a:pt x="9955" y="89"/>
                </a:cubicBezTo>
                <a:cubicBezTo>
                  <a:pt x="9974" y="59"/>
                  <a:pt x="9987" y="28"/>
                  <a:pt x="10000" y="0"/>
                </a:cubicBezTo>
              </a:path>
            </a:pathLst>
          </a:custGeom>
          <a:noFill/>
          <a:ln w="17463">
            <a:solidFill>
              <a:schemeClr val="bg1">
                <a:alpha val="35000"/>
              </a:schemeClr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138807" y="1716154"/>
            <a:ext cx="1591056" cy="905257"/>
            <a:chOff x="10138807" y="1716154"/>
            <a:chExt cx="1591056" cy="905257"/>
          </a:xfrm>
          <a:effectLst>
            <a:outerShdw blurRad="177800" dist="165100" dir="10200000" sx="200000" sy="200000" algn="tr" rotWithShape="0">
              <a:prstClr val="black">
                <a:alpha val="0"/>
              </a:prstClr>
            </a:outerShdw>
          </a:effectLst>
        </p:grpSpPr>
        <p:sp>
          <p:nvSpPr>
            <p:cNvPr id="45" name="Freeform: Shape 44"/>
            <p:cNvSpPr/>
            <p:nvPr/>
          </p:nvSpPr>
          <p:spPr bwMode="auto">
            <a:xfrm>
              <a:off x="10138807" y="1716154"/>
              <a:ext cx="1591056" cy="905256"/>
            </a:xfrm>
            <a:custGeom>
              <a:avLst/>
              <a:gdLst>
                <a:gd name="connsiteX0" fmla="*/ 1591056 w 1591056"/>
                <a:gd name="connsiteY0" fmla="*/ 0 h 905256"/>
                <a:gd name="connsiteX1" fmla="*/ 1008574 w 1591056"/>
                <a:gd name="connsiteY1" fmla="*/ 821172 h 905256"/>
                <a:gd name="connsiteX2" fmla="*/ 748227 w 1591056"/>
                <a:gd name="connsiteY2" fmla="*/ 705897 h 905256"/>
                <a:gd name="connsiteX3" fmla="*/ 637244 w 1591056"/>
                <a:gd name="connsiteY3" fmla="*/ 798849 h 905256"/>
                <a:gd name="connsiteX4" fmla="*/ 510642 w 1591056"/>
                <a:gd name="connsiteY4" fmla="*/ 905256 h 905256"/>
                <a:gd name="connsiteX5" fmla="*/ 511075 w 1591056"/>
                <a:gd name="connsiteY5" fmla="*/ 904519 h 905256"/>
                <a:gd name="connsiteX6" fmla="*/ 510195 w 1591056"/>
                <a:gd name="connsiteY6" fmla="*/ 905256 h 905256"/>
                <a:gd name="connsiteX7" fmla="*/ 335053 w 1591056"/>
                <a:gd name="connsiteY7" fmla="*/ 550403 h 905256"/>
                <a:gd name="connsiteX8" fmla="*/ 449621 w 1591056"/>
                <a:gd name="connsiteY8" fmla="*/ 500197 h 905256"/>
                <a:gd name="connsiteX9" fmla="*/ 449113 w 1591056"/>
                <a:gd name="connsiteY9" fmla="*/ 499079 h 905256"/>
                <a:gd name="connsiteX10" fmla="*/ 334346 w 1591056"/>
                <a:gd name="connsiteY10" fmla="*/ 549237 h 905256"/>
                <a:gd name="connsiteX11" fmla="*/ 0 w 1591056"/>
                <a:gd name="connsiteY11" fmla="*/ 443409 h 905256"/>
                <a:gd name="connsiteX12" fmla="*/ 1591056 w 1591056"/>
                <a:gd name="connsiteY12" fmla="*/ 0 h 905256"/>
                <a:gd name="connsiteX13" fmla="*/ 765433 w 1591056"/>
                <a:gd name="connsiteY13" fmla="*/ 360833 h 905256"/>
                <a:gd name="connsiteX14" fmla="*/ 766281 w 1591056"/>
                <a:gd name="connsiteY14" fmla="*/ 361431 h 905256"/>
                <a:gd name="connsiteX0-1" fmla="*/ 1591056 w 1591056"/>
                <a:gd name="connsiteY0-2" fmla="*/ 0 h 905256"/>
                <a:gd name="connsiteX1-3" fmla="*/ 1008574 w 1591056"/>
                <a:gd name="connsiteY1-4" fmla="*/ 821172 h 905256"/>
                <a:gd name="connsiteX2-5" fmla="*/ 748227 w 1591056"/>
                <a:gd name="connsiteY2-6" fmla="*/ 705897 h 905256"/>
                <a:gd name="connsiteX3-7" fmla="*/ 637244 w 1591056"/>
                <a:gd name="connsiteY3-8" fmla="*/ 798849 h 905256"/>
                <a:gd name="connsiteX4-9" fmla="*/ 510642 w 1591056"/>
                <a:gd name="connsiteY4-10" fmla="*/ 905256 h 905256"/>
                <a:gd name="connsiteX5-11" fmla="*/ 511075 w 1591056"/>
                <a:gd name="connsiteY5-12" fmla="*/ 904519 h 905256"/>
                <a:gd name="connsiteX6-13" fmla="*/ 510195 w 1591056"/>
                <a:gd name="connsiteY6-14" fmla="*/ 905256 h 905256"/>
                <a:gd name="connsiteX7-15" fmla="*/ 335053 w 1591056"/>
                <a:gd name="connsiteY7-16" fmla="*/ 550403 h 905256"/>
                <a:gd name="connsiteX8-17" fmla="*/ 449621 w 1591056"/>
                <a:gd name="connsiteY8-18" fmla="*/ 500197 h 905256"/>
                <a:gd name="connsiteX9-19" fmla="*/ 449113 w 1591056"/>
                <a:gd name="connsiteY9-20" fmla="*/ 499079 h 905256"/>
                <a:gd name="connsiteX10-21" fmla="*/ 334346 w 1591056"/>
                <a:gd name="connsiteY10-22" fmla="*/ 549237 h 905256"/>
                <a:gd name="connsiteX11-23" fmla="*/ 0 w 1591056"/>
                <a:gd name="connsiteY11-24" fmla="*/ 443409 h 905256"/>
                <a:gd name="connsiteX12-25" fmla="*/ 1591056 w 1591056"/>
                <a:gd name="connsiteY12-26" fmla="*/ 0 h 905256"/>
                <a:gd name="connsiteX13-27" fmla="*/ 765433 w 1591056"/>
                <a:gd name="connsiteY13-28" fmla="*/ 360833 h 905256"/>
                <a:gd name="connsiteX14-29" fmla="*/ 1591056 w 1591056"/>
                <a:gd name="connsiteY14-30" fmla="*/ 0 h 905256"/>
                <a:gd name="connsiteX0-31" fmla="*/ 1591056 w 1591056"/>
                <a:gd name="connsiteY0-32" fmla="*/ 0 h 905256"/>
                <a:gd name="connsiteX1-33" fmla="*/ 1008574 w 1591056"/>
                <a:gd name="connsiteY1-34" fmla="*/ 821172 h 905256"/>
                <a:gd name="connsiteX2-35" fmla="*/ 748227 w 1591056"/>
                <a:gd name="connsiteY2-36" fmla="*/ 705897 h 905256"/>
                <a:gd name="connsiteX3-37" fmla="*/ 637244 w 1591056"/>
                <a:gd name="connsiteY3-38" fmla="*/ 798849 h 905256"/>
                <a:gd name="connsiteX4-39" fmla="*/ 510642 w 1591056"/>
                <a:gd name="connsiteY4-40" fmla="*/ 905256 h 905256"/>
                <a:gd name="connsiteX5-41" fmla="*/ 511075 w 1591056"/>
                <a:gd name="connsiteY5-42" fmla="*/ 904519 h 905256"/>
                <a:gd name="connsiteX6-43" fmla="*/ 510195 w 1591056"/>
                <a:gd name="connsiteY6-44" fmla="*/ 905256 h 905256"/>
                <a:gd name="connsiteX7-45" fmla="*/ 335053 w 1591056"/>
                <a:gd name="connsiteY7-46" fmla="*/ 550403 h 905256"/>
                <a:gd name="connsiteX8-47" fmla="*/ 449621 w 1591056"/>
                <a:gd name="connsiteY8-48" fmla="*/ 500197 h 905256"/>
                <a:gd name="connsiteX9-49" fmla="*/ 449113 w 1591056"/>
                <a:gd name="connsiteY9-50" fmla="*/ 499079 h 905256"/>
                <a:gd name="connsiteX10-51" fmla="*/ 334346 w 1591056"/>
                <a:gd name="connsiteY10-52" fmla="*/ 549237 h 905256"/>
                <a:gd name="connsiteX11-53" fmla="*/ 0 w 1591056"/>
                <a:gd name="connsiteY11-54" fmla="*/ 443409 h 905256"/>
                <a:gd name="connsiteX12-55" fmla="*/ 1591056 w 1591056"/>
                <a:gd name="connsiteY12-56" fmla="*/ 0 h 905256"/>
                <a:gd name="connsiteX13-57" fmla="*/ 1591056 w 1591056"/>
                <a:gd name="connsiteY13-58" fmla="*/ 0 h 905256"/>
                <a:gd name="connsiteX0-59" fmla="*/ 1591056 w 1591056"/>
                <a:gd name="connsiteY0-60" fmla="*/ 0 h 905256"/>
                <a:gd name="connsiteX1-61" fmla="*/ 1008574 w 1591056"/>
                <a:gd name="connsiteY1-62" fmla="*/ 821172 h 905256"/>
                <a:gd name="connsiteX2-63" fmla="*/ 748227 w 1591056"/>
                <a:gd name="connsiteY2-64" fmla="*/ 705897 h 905256"/>
                <a:gd name="connsiteX3-65" fmla="*/ 637244 w 1591056"/>
                <a:gd name="connsiteY3-66" fmla="*/ 798849 h 905256"/>
                <a:gd name="connsiteX4-67" fmla="*/ 510642 w 1591056"/>
                <a:gd name="connsiteY4-68" fmla="*/ 905256 h 905256"/>
                <a:gd name="connsiteX5-69" fmla="*/ 511075 w 1591056"/>
                <a:gd name="connsiteY5-70" fmla="*/ 904519 h 905256"/>
                <a:gd name="connsiteX6-71" fmla="*/ 510195 w 1591056"/>
                <a:gd name="connsiteY6-72" fmla="*/ 905256 h 905256"/>
                <a:gd name="connsiteX7-73" fmla="*/ 335053 w 1591056"/>
                <a:gd name="connsiteY7-74" fmla="*/ 550403 h 905256"/>
                <a:gd name="connsiteX8-75" fmla="*/ 449621 w 1591056"/>
                <a:gd name="connsiteY8-76" fmla="*/ 500197 h 905256"/>
                <a:gd name="connsiteX9-77" fmla="*/ 334346 w 1591056"/>
                <a:gd name="connsiteY9-78" fmla="*/ 549237 h 905256"/>
                <a:gd name="connsiteX10-79" fmla="*/ 0 w 1591056"/>
                <a:gd name="connsiteY10-80" fmla="*/ 443409 h 905256"/>
                <a:gd name="connsiteX11-81" fmla="*/ 1591056 w 1591056"/>
                <a:gd name="connsiteY11-82" fmla="*/ 0 h 905256"/>
                <a:gd name="connsiteX12-83" fmla="*/ 1591056 w 1591056"/>
                <a:gd name="connsiteY12-84" fmla="*/ 0 h 905256"/>
                <a:gd name="connsiteX0-85" fmla="*/ 1591056 w 1591056"/>
                <a:gd name="connsiteY0-86" fmla="*/ 0 h 905256"/>
                <a:gd name="connsiteX1-87" fmla="*/ 1008574 w 1591056"/>
                <a:gd name="connsiteY1-88" fmla="*/ 821172 h 905256"/>
                <a:gd name="connsiteX2-89" fmla="*/ 748227 w 1591056"/>
                <a:gd name="connsiteY2-90" fmla="*/ 705897 h 905256"/>
                <a:gd name="connsiteX3-91" fmla="*/ 637244 w 1591056"/>
                <a:gd name="connsiteY3-92" fmla="*/ 798849 h 905256"/>
                <a:gd name="connsiteX4-93" fmla="*/ 510642 w 1591056"/>
                <a:gd name="connsiteY4-94" fmla="*/ 905256 h 905256"/>
                <a:gd name="connsiteX5-95" fmla="*/ 511075 w 1591056"/>
                <a:gd name="connsiteY5-96" fmla="*/ 904519 h 905256"/>
                <a:gd name="connsiteX6-97" fmla="*/ 510195 w 1591056"/>
                <a:gd name="connsiteY6-98" fmla="*/ 905256 h 905256"/>
                <a:gd name="connsiteX7-99" fmla="*/ 335053 w 1591056"/>
                <a:gd name="connsiteY7-100" fmla="*/ 550403 h 905256"/>
                <a:gd name="connsiteX8-101" fmla="*/ 334346 w 1591056"/>
                <a:gd name="connsiteY8-102" fmla="*/ 549237 h 905256"/>
                <a:gd name="connsiteX9-103" fmla="*/ 0 w 1591056"/>
                <a:gd name="connsiteY9-104" fmla="*/ 443409 h 905256"/>
                <a:gd name="connsiteX10-105" fmla="*/ 1591056 w 1591056"/>
                <a:gd name="connsiteY10-106" fmla="*/ 0 h 905256"/>
                <a:gd name="connsiteX11-107" fmla="*/ 1591056 w 1591056"/>
                <a:gd name="connsiteY11-108" fmla="*/ 0 h 9052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591056" h="905256">
                  <a:moveTo>
                    <a:pt x="1591056" y="0"/>
                  </a:moveTo>
                  <a:lnTo>
                    <a:pt x="1008574" y="821172"/>
                  </a:lnTo>
                  <a:lnTo>
                    <a:pt x="748227" y="705897"/>
                  </a:lnTo>
                  <a:lnTo>
                    <a:pt x="637244" y="798849"/>
                  </a:lnTo>
                  <a:lnTo>
                    <a:pt x="510642" y="905256"/>
                  </a:lnTo>
                  <a:lnTo>
                    <a:pt x="511075" y="904519"/>
                  </a:lnTo>
                  <a:lnTo>
                    <a:pt x="510195" y="905256"/>
                  </a:lnTo>
                  <a:lnTo>
                    <a:pt x="335053" y="550403"/>
                  </a:lnTo>
                  <a:lnTo>
                    <a:pt x="334346" y="549237"/>
                  </a:lnTo>
                  <a:lnTo>
                    <a:pt x="0" y="443409"/>
                  </a:lnTo>
                  <a:lnTo>
                    <a:pt x="1591056" y="0"/>
                  </a:lnTo>
                  <a:lnTo>
                    <a:pt x="1591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6" name="Freeform 51"/>
            <p:cNvSpPr/>
            <p:nvPr/>
          </p:nvSpPr>
          <p:spPr bwMode="auto">
            <a:xfrm>
              <a:off x="10473860" y="1716155"/>
              <a:ext cx="1256003" cy="905256"/>
            </a:xfrm>
            <a:custGeom>
              <a:avLst/>
              <a:gdLst>
                <a:gd name="T0" fmla="*/ 391 w 2804"/>
                <a:gd name="T1" fmla="*/ 2023 h 2023"/>
                <a:gd name="T2" fmla="*/ 0 w 2804"/>
                <a:gd name="T3" fmla="*/ 1230 h 2023"/>
                <a:gd name="T4" fmla="*/ 2804 w 2804"/>
                <a:gd name="T5" fmla="*/ 0 h 2023"/>
                <a:gd name="T6" fmla="*/ 391 w 2804"/>
                <a:gd name="T7" fmla="*/ 2023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4" h="2023">
                  <a:moveTo>
                    <a:pt x="391" y="2023"/>
                  </a:moveTo>
                  <a:lnTo>
                    <a:pt x="0" y="1230"/>
                  </a:lnTo>
                  <a:lnTo>
                    <a:pt x="2804" y="0"/>
                  </a:lnTo>
                  <a:lnTo>
                    <a:pt x="391" y="202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52"/>
            <p:cNvSpPr/>
            <p:nvPr/>
          </p:nvSpPr>
          <p:spPr bwMode="auto">
            <a:xfrm>
              <a:off x="10649449" y="1726889"/>
              <a:ext cx="1064287" cy="894522"/>
            </a:xfrm>
            <a:custGeom>
              <a:avLst/>
              <a:gdLst>
                <a:gd name="T0" fmla="*/ 2375 w 2375"/>
                <a:gd name="T1" fmla="*/ 0 h 2000"/>
                <a:gd name="T2" fmla="*/ 0 w 2375"/>
                <a:gd name="T3" fmla="*/ 2000 h 2000"/>
                <a:gd name="T4" fmla="*/ 316 w 2375"/>
                <a:gd name="T5" fmla="*/ 1461 h 2000"/>
                <a:gd name="T6" fmla="*/ 2375 w 2375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5" h="2000">
                  <a:moveTo>
                    <a:pt x="2375" y="0"/>
                  </a:moveTo>
                  <a:lnTo>
                    <a:pt x="0" y="2000"/>
                  </a:lnTo>
                  <a:lnTo>
                    <a:pt x="316" y="146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53"/>
            <p:cNvSpPr/>
            <p:nvPr/>
          </p:nvSpPr>
          <p:spPr bwMode="auto">
            <a:xfrm>
              <a:off x="10790997" y="1716155"/>
              <a:ext cx="938866" cy="821172"/>
            </a:xfrm>
            <a:custGeom>
              <a:avLst/>
              <a:gdLst>
                <a:gd name="T0" fmla="*/ 2097 w 2097"/>
                <a:gd name="T1" fmla="*/ 0 h 1837"/>
                <a:gd name="T2" fmla="*/ 0 w 2097"/>
                <a:gd name="T3" fmla="*/ 1484 h 1837"/>
                <a:gd name="T4" fmla="*/ 796 w 2097"/>
                <a:gd name="T5" fmla="*/ 1837 h 1837"/>
                <a:gd name="T6" fmla="*/ 2097 w 2097"/>
                <a:gd name="T7" fmla="*/ 0 h 1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7" h="1837">
                  <a:moveTo>
                    <a:pt x="2097" y="0"/>
                  </a:moveTo>
                  <a:lnTo>
                    <a:pt x="0" y="1484"/>
                  </a:lnTo>
                  <a:lnTo>
                    <a:pt x="796" y="183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alphaModFix amt="7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33" y="259852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ubrik 2"/>
          <p:cNvSpPr>
            <a:spLocks noGrp="1"/>
          </p:cNvSpPr>
          <p:nvPr>
            <p:ph type="title"/>
          </p:nvPr>
        </p:nvSpPr>
        <p:spPr>
          <a:xfrm>
            <a:off x="1179141" y="484396"/>
            <a:ext cx="10146506" cy="9630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4400">
                <a:solidFill>
                  <a:srgbClr val="01AFF5"/>
                </a:solidFill>
                <a:latin typeface="Museo Sans 300" panose="02000000000000000000" charset="0"/>
                <a:ea typeface="+mn-ea"/>
                <a:cs typeface="+mn-cs"/>
              </a:rPr>
              <a:t>Merge Data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291653" y="1683963"/>
          <a:ext cx="3875701" cy="15734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025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527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b.marley@cloud.com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7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c.smith@cloud.com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10308" y="1683963"/>
          <a:ext cx="3298677" cy="15734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025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527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72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2559646" y="4641447"/>
          <a:ext cx="7012263" cy="19312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8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7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02201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6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2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b.marley@cloud.com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2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c.smith@cloud.com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33</a:t>
            </a:fld>
            <a:endParaRPr lang="nb-NO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86F5F5F7-190E-884E-8F16-F42BE58B0F3E}"/>
              </a:ext>
            </a:extLst>
          </p:cNvPr>
          <p:cNvSpPr/>
          <p:nvPr/>
        </p:nvSpPr>
        <p:spPr>
          <a:xfrm rot="5400000">
            <a:off x="3991248" y="2908952"/>
            <a:ext cx="1573449" cy="842214"/>
          </a:xfrm>
          <a:prstGeom prst="bentArrow">
            <a:avLst>
              <a:gd name="adj1" fmla="val 6638"/>
              <a:gd name="adj2" fmla="val 14098"/>
              <a:gd name="adj3" fmla="val 25000"/>
              <a:gd name="adj4" fmla="val 43750"/>
            </a:avLst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2AB821CA-D9E6-D24F-B459-1419006AB702}"/>
              </a:ext>
            </a:extLst>
          </p:cNvPr>
          <p:cNvSpPr/>
          <p:nvPr/>
        </p:nvSpPr>
        <p:spPr>
          <a:xfrm rot="5400000" flipV="1">
            <a:off x="5921225" y="2943400"/>
            <a:ext cx="1573449" cy="773321"/>
          </a:xfrm>
          <a:prstGeom prst="bentArrow">
            <a:avLst>
              <a:gd name="adj1" fmla="val 6638"/>
              <a:gd name="adj2" fmla="val 14592"/>
              <a:gd name="adj3" fmla="val 25000"/>
              <a:gd name="adj4" fmla="val 4375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920502"/>
              </p:ext>
            </p:extLst>
          </p:nvPr>
        </p:nvGraphicFramePr>
        <p:xfrm>
          <a:off x="3796606" y="1786241"/>
          <a:ext cx="3875701" cy="14216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503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solidFill>
                            <a:schemeClr val="bg1"/>
                          </a:solidFill>
                        </a:rPr>
                        <a:t>Lastname</a:t>
                      </a:r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83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Marley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solidFill>
                            <a:schemeClr val="bg1"/>
                          </a:solidFill>
                        </a:rPr>
                        <a:t>b.marley@cloud.com</a:t>
                      </a:r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72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Ahlberg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err="1">
                          <a:solidFill>
                            <a:schemeClr val="bg1"/>
                          </a:solidFill>
                        </a:rPr>
                        <a:t>p.ahlberg@cloud.com</a:t>
                      </a:r>
                      <a:endParaRPr lang="en-GB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02494"/>
              </p:ext>
            </p:extLst>
          </p:nvPr>
        </p:nvGraphicFramePr>
        <p:xfrm>
          <a:off x="301057" y="1786241"/>
          <a:ext cx="3298677" cy="14114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50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8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72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44085"/>
              </p:ext>
            </p:extLst>
          </p:nvPr>
        </p:nvGraphicFramePr>
        <p:xfrm>
          <a:off x="7869179" y="1786242"/>
          <a:ext cx="3875701" cy="14522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907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85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41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b.marley@cloud.com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72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bg1"/>
                          </a:solidFill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ubrik 2"/>
          <p:cNvSpPr>
            <a:spLocks noGrp="1"/>
          </p:cNvSpPr>
          <p:nvPr>
            <p:ph type="title"/>
          </p:nvPr>
        </p:nvSpPr>
        <p:spPr>
          <a:xfrm>
            <a:off x="527388" y="348209"/>
            <a:ext cx="10146506" cy="1077216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sv-SE" sz="2400">
                <a:solidFill>
                  <a:srgbClr val="01AFF5"/>
                </a:solidFill>
                <a:latin typeface="Museo Sans 300" panose="02000000000000000000" charset="0"/>
                <a:ea typeface="+mn-ea"/>
                <a:cs typeface="+mn-cs"/>
              </a:rPr>
              <a:t>Case 1 – Entities of dataset A match B and B matches C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1177344" y="33582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crm</a:t>
            </a:r>
            <a:r>
              <a:rPr lang="sv-SE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  <p:sp>
        <p:nvSpPr>
          <p:cNvPr id="9" name="textruta 8"/>
          <p:cNvSpPr txBox="1"/>
          <p:nvPr/>
        </p:nvSpPr>
        <p:spPr>
          <a:xfrm>
            <a:off x="4928315" y="33582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>
                <a:solidFill>
                  <a:schemeClr val="accent5">
                    <a:lumMod val="50000"/>
                  </a:schemeClr>
                </a:solidFill>
                <a:latin typeface="Museo Sans 300" panose="02000000000000000000" pitchFamily="2" charset="77"/>
                <a:cs typeface="Calibri"/>
              </a:rPr>
              <a:t>erp-person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8778744" y="33582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>
                <a:solidFill>
                  <a:srgbClr val="C00000"/>
                </a:solidFill>
                <a:latin typeface="Museo Sans 300" panose="02000000000000000000" pitchFamily="2" charset="77"/>
                <a:cs typeface="Calibri"/>
              </a:rPr>
              <a:t>HR-person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34</a:t>
            </a:fld>
            <a:endParaRPr lang="nb-NO"/>
          </a:p>
        </p:txBody>
      </p:sp>
      <p:sp>
        <p:nvSpPr>
          <p:cNvPr id="5" name="TextBox 4"/>
          <p:cNvSpPr txBox="1"/>
          <p:nvPr/>
        </p:nvSpPr>
        <p:spPr>
          <a:xfrm>
            <a:off x="1785903" y="1425425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3596" y="1425425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accent5">
                    <a:lumMod val="50000"/>
                  </a:schemeClr>
                </a:solidFill>
                <a:latin typeface="Museo sans" panose="0200000000000000000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4837" y="1425425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rgbClr val="C00000"/>
                </a:solidFill>
                <a:latin typeface="Museo sans" panose="02000000000000000000"/>
              </a:rPr>
              <a:t>C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32D3C9-2678-B64E-8CE3-4535F2EC5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0888"/>
              </p:ext>
            </p:extLst>
          </p:nvPr>
        </p:nvGraphicFramePr>
        <p:xfrm>
          <a:off x="746812" y="4153366"/>
          <a:ext cx="10698375" cy="191368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2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40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06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67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5050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09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b.marley@cloud.com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b.marley@cloud.com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9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890"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Ahlberg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796606" y="1450683"/>
          <a:ext cx="4056477" cy="14068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5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6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91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3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Jones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146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Ahlberg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01057" y="1450683"/>
          <a:ext cx="3298677" cy="140689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91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66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01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893714"/>
              </p:ext>
            </p:extLst>
          </p:nvPr>
        </p:nvGraphicFramePr>
        <p:xfrm>
          <a:off x="920885" y="3623176"/>
          <a:ext cx="10350229" cy="23826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7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8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9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09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21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967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6562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3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 eaLnBrk="1" fontAlgn="auto" latinLnBrk="0" hangingPunct="1">
                        <a:buClrTx/>
                        <a:buSzTx/>
                        <a:buNone/>
                        <a:defRPr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018"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Jones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  <a:endParaRPr lang="sv-SE" b="0" i="0" u="none" strike="noStrike" noProof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41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Ahlberg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27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15242" y="1459031"/>
          <a:ext cx="3875701" cy="1404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460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46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8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ubrik 2"/>
          <p:cNvSpPr>
            <a:spLocks noGrp="1"/>
          </p:cNvSpPr>
          <p:nvPr>
            <p:ph type="title"/>
          </p:nvPr>
        </p:nvSpPr>
        <p:spPr>
          <a:xfrm>
            <a:off x="527388" y="348209"/>
            <a:ext cx="10146506" cy="585647"/>
          </a:xfrm>
          <a:noFill/>
        </p:spPr>
        <p:txBody>
          <a:bodyPr>
            <a:normAutofit/>
          </a:bodyPr>
          <a:lstStyle/>
          <a:p>
            <a:pPr algn="ctr"/>
            <a:r>
              <a:rPr lang="sv-SE" sz="2400">
                <a:solidFill>
                  <a:srgbClr val="01AFF5"/>
                </a:solidFill>
                <a:latin typeface="Museo Sans 300" panose="02000000000000000000" charset="0"/>
                <a:ea typeface="+mn-ea"/>
                <a:cs typeface="+mn-cs"/>
              </a:rPr>
              <a:t>Case 2 – Entities of dataset A ! match B and B matches 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35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065475" y="1051713"/>
            <a:ext cx="11943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3596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accent5">
                    <a:lumMod val="50000"/>
                  </a:schemeClr>
                </a:solidFill>
                <a:latin typeface="Museo sans" panose="0200000000000000000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4837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rgbClr val="C00000"/>
                </a:solidFill>
                <a:latin typeface="Museo sans" panose="02000000000000000000"/>
              </a:rPr>
              <a:t>C</a:t>
            </a:r>
          </a:p>
        </p:txBody>
      </p:sp>
      <p:sp>
        <p:nvSpPr>
          <p:cNvPr id="14" name="textruta 1">
            <a:extLst>
              <a:ext uri="{FF2B5EF4-FFF2-40B4-BE49-F238E27FC236}">
                <a16:creationId xmlns:a16="http://schemas.microsoft.com/office/drawing/2014/main" id="{C3965BE9-738F-5A43-8EA8-0D9206C2B730}"/>
              </a:ext>
            </a:extLst>
          </p:cNvPr>
          <p:cNvSpPr txBox="1"/>
          <p:nvPr/>
        </p:nvSpPr>
        <p:spPr>
          <a:xfrm>
            <a:off x="1193247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crm</a:t>
            </a:r>
            <a:r>
              <a:rPr lang="sv-SE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  <p:sp>
        <p:nvSpPr>
          <p:cNvPr id="15" name="textruta 8">
            <a:extLst>
              <a:ext uri="{FF2B5EF4-FFF2-40B4-BE49-F238E27FC236}">
                <a16:creationId xmlns:a16="http://schemas.microsoft.com/office/drawing/2014/main" id="{D8C166D1-3133-6448-9BAC-DEB2EF5E3E4B}"/>
              </a:ext>
            </a:extLst>
          </p:cNvPr>
          <p:cNvSpPr txBox="1"/>
          <p:nvPr/>
        </p:nvSpPr>
        <p:spPr>
          <a:xfrm>
            <a:off x="4944218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chemeClr val="accent5">
                    <a:lumMod val="50000"/>
                  </a:schemeClr>
                </a:solidFill>
                <a:latin typeface="Museo Sans 300" panose="02000000000000000000" pitchFamily="2" charset="77"/>
                <a:cs typeface="Calibri"/>
              </a:rPr>
              <a:t>erp</a:t>
            </a:r>
            <a:r>
              <a:rPr lang="sv-SE">
                <a:solidFill>
                  <a:schemeClr val="accent5">
                    <a:lumMod val="50000"/>
                  </a:schemeClr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  <p:sp>
        <p:nvSpPr>
          <p:cNvPr id="16" name="textruta 9">
            <a:extLst>
              <a:ext uri="{FF2B5EF4-FFF2-40B4-BE49-F238E27FC236}">
                <a16:creationId xmlns:a16="http://schemas.microsoft.com/office/drawing/2014/main" id="{96197747-3955-8D4E-B83E-91D4631DF1AC}"/>
              </a:ext>
            </a:extLst>
          </p:cNvPr>
          <p:cNvSpPr txBox="1"/>
          <p:nvPr/>
        </p:nvSpPr>
        <p:spPr>
          <a:xfrm>
            <a:off x="8794647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rgbClr val="C00000"/>
                </a:solidFill>
                <a:latin typeface="Museo Sans 300" panose="02000000000000000000" pitchFamily="2" charset="77"/>
                <a:cs typeface="Calibri"/>
              </a:rPr>
              <a:t>HRsystem</a:t>
            </a:r>
            <a:r>
              <a:rPr lang="sv-SE">
                <a:solidFill>
                  <a:srgbClr val="C00000"/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750009" y="1489964"/>
          <a:ext cx="4116631" cy="1210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9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1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40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9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Jones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4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Ahlberg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93481" y="1489964"/>
          <a:ext cx="3298677" cy="12329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4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40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9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3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27388" y="3473875"/>
          <a:ext cx="10808832" cy="27937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0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65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14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05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914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409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58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 eaLnBrk="1" fontAlgn="auto" latinLnBrk="0" hangingPunct="1">
                        <a:buClrTx/>
                        <a:buSzTx/>
                        <a:buNone/>
                        <a:defRPr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8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62"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Jones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noProof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i.jones@cloud.com</a:t>
                      </a:r>
                      <a:endParaRPr lang="sv-SE" b="0" i="0" u="none" strike="noStrike" noProof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 eaLnBrk="1" fontAlgn="auto" latinLnBrk="0" hangingPunct="1">
                        <a:buClrTx/>
                        <a:buSzTx/>
                        <a:buNone/>
                        <a:defRPr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5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Ahlberg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p.ahlberg@cloud.com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 eaLnBrk="1" fontAlgn="auto" latinLnBrk="0" hangingPunct="1">
                        <a:buClrTx/>
                        <a:buSzTx/>
                        <a:buNone/>
                        <a:defRPr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5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1337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h.benjamin@cloud.com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5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4242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27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s.olsen@gmail.com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52774" y="1489964"/>
          <a:ext cx="3875701" cy="12102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966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ID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Age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email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89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1337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41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h.benjamin@cloud.com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78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4242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27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s.olsen@gmail.com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ubrik 2"/>
          <p:cNvSpPr>
            <a:spLocks noGrp="1"/>
          </p:cNvSpPr>
          <p:nvPr>
            <p:ph type="title"/>
          </p:nvPr>
        </p:nvSpPr>
        <p:spPr>
          <a:xfrm>
            <a:off x="527388" y="348209"/>
            <a:ext cx="10146506" cy="585647"/>
          </a:xfrm>
          <a:noFill/>
        </p:spPr>
        <p:txBody>
          <a:bodyPr>
            <a:normAutofit/>
          </a:bodyPr>
          <a:lstStyle/>
          <a:p>
            <a:pPr algn="ctr"/>
            <a:r>
              <a:rPr lang="sv-SE" sz="2400">
                <a:solidFill>
                  <a:srgbClr val="01AFF5"/>
                </a:solidFill>
                <a:latin typeface="Museo Sans 300" panose="02000000000000000000" charset="0"/>
                <a:ea typeface="+mn-ea"/>
                <a:cs typeface="+mn-cs"/>
              </a:rPr>
              <a:t>Case 3– Entities of dataset A ! match B and B  ! match 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36</a:t>
            </a:fld>
            <a:endParaRPr lang="nb-NO"/>
          </a:p>
        </p:txBody>
      </p:sp>
      <p:sp>
        <p:nvSpPr>
          <p:cNvPr id="6" name="TextBox 5"/>
          <p:cNvSpPr txBox="1"/>
          <p:nvPr/>
        </p:nvSpPr>
        <p:spPr>
          <a:xfrm>
            <a:off x="1785903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3596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4837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C3016-8FEE-CC45-A3EF-3E641AE4CBF7}"/>
              </a:ext>
            </a:extLst>
          </p:cNvPr>
          <p:cNvSpPr txBox="1"/>
          <p:nvPr/>
        </p:nvSpPr>
        <p:spPr>
          <a:xfrm>
            <a:off x="1065475" y="1051713"/>
            <a:ext cx="1194315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Museo sans" panose="0200000000000000000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A45E2A-1B1B-6D41-826F-13969803B708}"/>
              </a:ext>
            </a:extLst>
          </p:cNvPr>
          <p:cNvSpPr txBox="1"/>
          <p:nvPr/>
        </p:nvSpPr>
        <p:spPr>
          <a:xfrm>
            <a:off x="5523596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chemeClr val="accent5">
                    <a:lumMod val="50000"/>
                  </a:schemeClr>
                </a:solidFill>
                <a:latin typeface="Museo sans" panose="02000000000000000000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6C4F4-00B4-6342-BB1E-BFACC2AA2465}"/>
              </a:ext>
            </a:extLst>
          </p:cNvPr>
          <p:cNvSpPr txBox="1"/>
          <p:nvPr/>
        </p:nvSpPr>
        <p:spPr>
          <a:xfrm>
            <a:off x="9444837" y="1051713"/>
            <a:ext cx="473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>
                <a:solidFill>
                  <a:srgbClr val="C00000"/>
                </a:solidFill>
                <a:latin typeface="Museo sans" panose="02000000000000000000"/>
              </a:rPr>
              <a:t>C</a:t>
            </a:r>
          </a:p>
        </p:txBody>
      </p:sp>
      <p:sp>
        <p:nvSpPr>
          <p:cNvPr id="18" name="textruta 1">
            <a:extLst>
              <a:ext uri="{FF2B5EF4-FFF2-40B4-BE49-F238E27FC236}">
                <a16:creationId xmlns:a16="http://schemas.microsoft.com/office/drawing/2014/main" id="{CCDD3A6D-8BC7-9B44-B50B-F3CA7BC6B973}"/>
              </a:ext>
            </a:extLst>
          </p:cNvPr>
          <p:cNvSpPr txBox="1"/>
          <p:nvPr/>
        </p:nvSpPr>
        <p:spPr>
          <a:xfrm>
            <a:off x="1193247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crm</a:t>
            </a:r>
            <a:r>
              <a:rPr lang="sv-SE">
                <a:solidFill>
                  <a:schemeClr val="accent3">
                    <a:lumMod val="75000"/>
                    <a:lumOff val="25000"/>
                  </a:schemeClr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  <p:sp>
        <p:nvSpPr>
          <p:cNvPr id="19" name="textruta 8">
            <a:extLst>
              <a:ext uri="{FF2B5EF4-FFF2-40B4-BE49-F238E27FC236}">
                <a16:creationId xmlns:a16="http://schemas.microsoft.com/office/drawing/2014/main" id="{BC6D56AE-E3A2-234A-9A34-4E3F269EE54A}"/>
              </a:ext>
            </a:extLst>
          </p:cNvPr>
          <p:cNvSpPr txBox="1"/>
          <p:nvPr/>
        </p:nvSpPr>
        <p:spPr>
          <a:xfrm>
            <a:off x="4944218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 err="1">
                <a:solidFill>
                  <a:schemeClr val="accent5">
                    <a:lumMod val="50000"/>
                  </a:schemeClr>
                </a:solidFill>
                <a:latin typeface="Museo Sans 300" panose="02000000000000000000" pitchFamily="2" charset="77"/>
                <a:cs typeface="Calibri"/>
              </a:rPr>
              <a:t>erp</a:t>
            </a:r>
            <a:r>
              <a:rPr lang="sv-SE">
                <a:solidFill>
                  <a:schemeClr val="accent5">
                    <a:lumMod val="50000"/>
                  </a:schemeClr>
                </a:solidFill>
                <a:latin typeface="Museo Sans 300" panose="02000000000000000000" pitchFamily="2" charset="77"/>
                <a:cs typeface="Calibri"/>
              </a:rPr>
              <a:t>-person</a:t>
            </a:r>
          </a:p>
        </p:txBody>
      </p:sp>
      <p:sp>
        <p:nvSpPr>
          <p:cNvPr id="20" name="textruta 9">
            <a:extLst>
              <a:ext uri="{FF2B5EF4-FFF2-40B4-BE49-F238E27FC236}">
                <a16:creationId xmlns:a16="http://schemas.microsoft.com/office/drawing/2014/main" id="{94793ACA-7849-EB4A-B354-17FCE261737F}"/>
              </a:ext>
            </a:extLst>
          </p:cNvPr>
          <p:cNvSpPr txBox="1"/>
          <p:nvPr/>
        </p:nvSpPr>
        <p:spPr>
          <a:xfrm>
            <a:off x="8794647" y="305966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sv-SE">
                <a:solidFill>
                  <a:srgbClr val="C00000"/>
                </a:solidFill>
                <a:latin typeface="Museo Sans 300" panose="02000000000000000000" pitchFamily="2" charset="77"/>
                <a:cs typeface="Calibri"/>
              </a:rPr>
              <a:t>HRsystem-person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8FC6-1DBA-AA44-A9BE-92282766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37</a:t>
            </a:fld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6D7ED-2AE3-45EE-9590-F813B254A360}"/>
              </a:ext>
            </a:extLst>
          </p:cNvPr>
          <p:cNvSpPr/>
          <p:nvPr/>
        </p:nvSpPr>
        <p:spPr>
          <a:xfrm>
            <a:off x="3965403" y="2036183"/>
            <a:ext cx="50094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latin typeface="Consolas" panose="020B0609020204030204" pitchFamily="49" charset="0"/>
              </a:rPr>
              <a:t>{</a:t>
            </a:r>
          </a:p>
          <a:p>
            <a:r>
              <a:rPr lang="nb-NO">
                <a:latin typeface="Consolas" panose="020B0609020204030204" pitchFamily="49" charset="0"/>
              </a:rPr>
              <a:t> "_id": "</a:t>
            </a:r>
            <a:r>
              <a:rPr lang="nb-NO" err="1">
                <a:latin typeface="Consolas" panose="020B0609020204030204" pitchFamily="49" charset="0"/>
              </a:rPr>
              <a:t>merge-source</a:t>
            </a:r>
            <a:r>
              <a:rPr lang="nb-NO">
                <a:latin typeface="Consolas" panose="020B0609020204030204" pitchFamily="49" charset="0"/>
              </a:rPr>
              <a:t>",</a:t>
            </a:r>
          </a:p>
          <a:p>
            <a:r>
              <a:rPr lang="nb-NO">
                <a:latin typeface="Consolas" panose="020B0609020204030204" pitchFamily="49" charset="0"/>
              </a:rPr>
              <a:t> "type": "pipe",</a:t>
            </a:r>
          </a:p>
          <a:p>
            <a:r>
              <a:rPr lang="nb-NO">
                <a:latin typeface="Consolas" panose="020B0609020204030204" pitchFamily="49" charset="0"/>
              </a:rPr>
              <a:t> "</a:t>
            </a:r>
            <a:r>
              <a:rPr lang="nb-NO" err="1">
                <a:latin typeface="Consolas" panose="020B0609020204030204" pitchFamily="49" charset="0"/>
              </a:rPr>
              <a:t>source</a:t>
            </a:r>
            <a:r>
              <a:rPr lang="nb-NO">
                <a:latin typeface="Consolas" panose="020B0609020204030204" pitchFamily="49" charset="0"/>
              </a:rPr>
              <a:t>": {</a:t>
            </a:r>
          </a:p>
          <a:p>
            <a:r>
              <a:rPr lang="nb-NO">
                <a:latin typeface="Consolas" panose="020B0609020204030204" pitchFamily="49" charset="0"/>
              </a:rPr>
              <a:t>  "type": "</a:t>
            </a:r>
            <a:r>
              <a:rPr lang="nb-NO" err="1">
                <a:latin typeface="Consolas" panose="020B0609020204030204" pitchFamily="49" charset="0"/>
              </a:rPr>
              <a:t>merge</a:t>
            </a:r>
            <a:r>
              <a:rPr lang="nb-NO">
                <a:latin typeface="Consolas" panose="020B0609020204030204" pitchFamily="49" charset="0"/>
              </a:rPr>
              <a:t>",</a:t>
            </a:r>
          </a:p>
          <a:p>
            <a:r>
              <a:rPr lang="nb-NO">
                <a:latin typeface="Consolas" panose="020B0609020204030204" pitchFamily="49" charset="0"/>
              </a:rPr>
              <a:t>  "</a:t>
            </a:r>
            <a:r>
              <a:rPr lang="nb-NO" err="1">
                <a:latin typeface="Consolas" panose="020B0609020204030204" pitchFamily="49" charset="0"/>
              </a:rPr>
              <a:t>datasets</a:t>
            </a:r>
            <a:r>
              <a:rPr lang="nb-NO">
                <a:latin typeface="Consolas" panose="020B0609020204030204" pitchFamily="49" charset="0"/>
              </a:rPr>
              <a:t>": ["A a", "B b"]</a:t>
            </a:r>
          </a:p>
          <a:p>
            <a:r>
              <a:rPr lang="nb-NO">
                <a:latin typeface="Consolas" panose="020B0609020204030204" pitchFamily="49" charset="0"/>
              </a:rPr>
              <a:t>  "</a:t>
            </a:r>
            <a:r>
              <a:rPr lang="nb-NO" err="1">
                <a:latin typeface="Consolas" panose="020B0609020204030204" pitchFamily="49" charset="0"/>
              </a:rPr>
              <a:t>equality</a:t>
            </a:r>
            <a:r>
              <a:rPr lang="nb-NO">
                <a:latin typeface="Consolas" panose="020B0609020204030204" pitchFamily="49" charset="0"/>
              </a:rPr>
              <a:t>": [</a:t>
            </a:r>
          </a:p>
          <a:p>
            <a:r>
              <a:rPr lang="nb-NO">
                <a:latin typeface="Consolas" panose="020B0609020204030204" pitchFamily="49" charset="0"/>
              </a:rPr>
              <a:t>   ["</a:t>
            </a:r>
            <a:r>
              <a:rPr lang="nb-NO" err="1">
                <a:latin typeface="Consolas" panose="020B0609020204030204" pitchFamily="49" charset="0"/>
              </a:rPr>
              <a:t>eq</a:t>
            </a:r>
            <a:r>
              <a:rPr lang="nb-NO">
                <a:latin typeface="Consolas" panose="020B0609020204030204" pitchFamily="49" charset="0"/>
              </a:rPr>
              <a:t>", "</a:t>
            </a:r>
            <a:r>
              <a:rPr lang="nb-NO" err="1">
                <a:latin typeface="Consolas" panose="020B0609020204030204" pitchFamily="49" charset="0"/>
              </a:rPr>
              <a:t>a.lastname</a:t>
            </a:r>
            <a:r>
              <a:rPr lang="nb-NO">
                <a:latin typeface="Consolas" panose="020B0609020204030204" pitchFamily="49" charset="0"/>
              </a:rPr>
              <a:t>", "</a:t>
            </a:r>
            <a:r>
              <a:rPr lang="nb-NO" err="1">
                <a:latin typeface="Consolas" panose="020B0609020204030204" pitchFamily="49" charset="0"/>
              </a:rPr>
              <a:t>b.lastname</a:t>
            </a:r>
            <a:r>
              <a:rPr lang="nb-NO">
                <a:latin typeface="Consolas" panose="020B0609020204030204" pitchFamily="49" charset="0"/>
              </a:rPr>
              <a:t>"]</a:t>
            </a:r>
          </a:p>
          <a:p>
            <a:r>
              <a:rPr lang="nb-NO">
                <a:latin typeface="Consolas" panose="020B0609020204030204" pitchFamily="49" charset="0"/>
              </a:rPr>
              <a:t>  ]</a:t>
            </a:r>
          </a:p>
          <a:p>
            <a:r>
              <a:rPr lang="nb-NO">
                <a:latin typeface="Consolas" panose="020B0609020204030204" pitchFamily="49" charset="0"/>
              </a:rPr>
              <a:t> }</a:t>
            </a:r>
          </a:p>
          <a:p>
            <a:r>
              <a:rPr lang="nb-NO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3FF59-285C-48A4-9C2C-089E2497FAD2}"/>
              </a:ext>
            </a:extLst>
          </p:cNvPr>
          <p:cNvSpPr/>
          <p:nvPr/>
        </p:nvSpPr>
        <p:spPr>
          <a:xfrm>
            <a:off x="379709" y="784154"/>
            <a:ext cx="3488562" cy="147732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  "_id": "a:1",</a:t>
            </a:r>
          </a:p>
          <a:p>
            <a:r>
              <a:rPr lang="en-US"/>
              <a:t>  "</a:t>
            </a:r>
            <a:r>
              <a:rPr lang="en-US" err="1"/>
              <a:t>a:firstname</a:t>
            </a:r>
            <a:r>
              <a:rPr lang="en-US"/>
              <a:t>": "Bob",</a:t>
            </a:r>
          </a:p>
          <a:p>
            <a:r>
              <a:rPr lang="en-US"/>
              <a:t>  "</a:t>
            </a:r>
            <a:r>
              <a:rPr lang="en-US" err="1"/>
              <a:t>a:lastname</a:t>
            </a:r>
            <a:r>
              <a:rPr lang="en-US"/>
              <a:t>": "Marley"</a:t>
            </a:r>
          </a:p>
          <a:p>
            <a:r>
              <a:rPr lang="en-US"/>
              <a:t>}</a:t>
            </a:r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8BB36-CCF9-4CB0-90E2-65C5C2409372}"/>
              </a:ext>
            </a:extLst>
          </p:cNvPr>
          <p:cNvSpPr/>
          <p:nvPr/>
        </p:nvSpPr>
        <p:spPr>
          <a:xfrm>
            <a:off x="379709" y="4596518"/>
            <a:ext cx="3488563" cy="1477328"/>
          </a:xfrm>
          <a:prstGeom prst="rect">
            <a:avLst/>
          </a:prstGeom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  "_id": "b:1",</a:t>
            </a:r>
          </a:p>
          <a:p>
            <a:r>
              <a:rPr lang="en-US"/>
              <a:t>  "</a:t>
            </a:r>
            <a:r>
              <a:rPr lang="en-US" err="1"/>
              <a:t>b:lastname</a:t>
            </a:r>
            <a:r>
              <a:rPr lang="en-US"/>
              <a:t>": "Marley",</a:t>
            </a:r>
          </a:p>
          <a:p>
            <a:r>
              <a:rPr lang="en-US"/>
              <a:t>  "</a:t>
            </a:r>
            <a:r>
              <a:rPr lang="en-US" err="1"/>
              <a:t>b:email</a:t>
            </a:r>
            <a:r>
              <a:rPr lang="en-US"/>
              <a:t>": "</a:t>
            </a:r>
            <a:r>
              <a:rPr lang="en-US" err="1"/>
              <a:t>b.marley@cloud.com</a:t>
            </a:r>
            <a:r>
              <a:rPr lang="en-US"/>
              <a:t>"</a:t>
            </a:r>
          </a:p>
          <a:p>
            <a:r>
              <a:rPr lang="en-US"/>
              <a:t>}</a:t>
            </a:r>
            <a:endParaRPr lang="nb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68153-1B2C-488C-9038-9DC96381B224}"/>
              </a:ext>
            </a:extLst>
          </p:cNvPr>
          <p:cNvSpPr/>
          <p:nvPr/>
        </p:nvSpPr>
        <p:spPr>
          <a:xfrm>
            <a:off x="891185" y="349171"/>
            <a:ext cx="2465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Museo sans"/>
              </a:rPr>
              <a:t>Dataset 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4279-6014-464D-AEB9-CC1326C66E12}"/>
              </a:ext>
            </a:extLst>
          </p:cNvPr>
          <p:cNvSpPr/>
          <p:nvPr/>
        </p:nvSpPr>
        <p:spPr>
          <a:xfrm>
            <a:off x="379709" y="4122984"/>
            <a:ext cx="3488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2400" b="1" err="1">
                <a:solidFill>
                  <a:srgbClr val="00B050"/>
                </a:solidFill>
                <a:latin typeface="Museo sans"/>
              </a:rPr>
              <a:t>Dataset</a:t>
            </a:r>
            <a:r>
              <a:rPr lang="nb-NO" sz="2400" b="1">
                <a:solidFill>
                  <a:srgbClr val="00B050"/>
                </a:solidFill>
                <a:latin typeface="Museo sans"/>
              </a:rPr>
              <a:t>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46D75-49F2-4380-A755-CA4E83BDEE90}"/>
              </a:ext>
            </a:extLst>
          </p:cNvPr>
          <p:cNvSpPr/>
          <p:nvPr/>
        </p:nvSpPr>
        <p:spPr>
          <a:xfrm>
            <a:off x="8727106" y="2451681"/>
            <a:ext cx="3514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  "$ids": ["a:1","b:1"],</a:t>
            </a:r>
          </a:p>
          <a:p>
            <a:r>
              <a:rPr lang="en-US"/>
              <a:t>  "_id": "a:1",</a:t>
            </a:r>
          </a:p>
          <a:p>
            <a:r>
              <a:rPr lang="en-US"/>
              <a:t>  "a:firstname": "Bob",</a:t>
            </a:r>
          </a:p>
          <a:p>
            <a:r>
              <a:rPr lang="en-US"/>
              <a:t>  "a:lastname": "Marley"</a:t>
            </a:r>
          </a:p>
          <a:p>
            <a:r>
              <a:rPr lang="en-US"/>
              <a:t>  "b:lastname": "Marley",</a:t>
            </a:r>
          </a:p>
          <a:p>
            <a:r>
              <a:rPr lang="en-US"/>
              <a:t>  "b:email": "b.marley@cloud.com"</a:t>
            </a:r>
          </a:p>
          <a:p>
            <a:r>
              <a:rPr lang="en-US"/>
              <a:t>}</a:t>
            </a:r>
            <a:endParaRPr lang="nb-NO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FA82D9-CCBD-4B5D-B0C4-DE33D060033F}"/>
              </a:ext>
            </a:extLst>
          </p:cNvPr>
          <p:cNvSpPr/>
          <p:nvPr/>
        </p:nvSpPr>
        <p:spPr>
          <a:xfrm>
            <a:off x="5202006" y="1675531"/>
            <a:ext cx="1587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2400" b="1">
                <a:latin typeface="Museo sans"/>
              </a:rPr>
              <a:t>Pipe </a:t>
            </a:r>
            <a:r>
              <a:rPr lang="nb-NO" sz="2400" b="1" err="1">
                <a:latin typeface="Museo sans"/>
              </a:rPr>
              <a:t>config</a:t>
            </a:r>
            <a:endParaRPr lang="nb-NO" sz="2400" b="1">
              <a:latin typeface="Museo san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95BA9A-C1AD-4640-A40B-71B20D5B8285}"/>
              </a:ext>
            </a:extLst>
          </p:cNvPr>
          <p:cNvSpPr/>
          <p:nvPr/>
        </p:nvSpPr>
        <p:spPr>
          <a:xfrm>
            <a:off x="9932646" y="1675531"/>
            <a:ext cx="1103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b-NO" sz="2400" b="1">
                <a:latin typeface="Museo sans"/>
              </a:rPr>
              <a:t>Output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66F96B-18DB-4789-A5C6-6392AEDB6DE1}"/>
              </a:ext>
            </a:extLst>
          </p:cNvPr>
          <p:cNvCxnSpPr>
            <a:cxnSpLocks/>
          </p:cNvCxnSpPr>
          <p:nvPr/>
        </p:nvCxnSpPr>
        <p:spPr>
          <a:xfrm flipH="1" flipV="1">
            <a:off x="2848358" y="1865377"/>
            <a:ext cx="3147328" cy="2245738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E0B1BB-0D5E-4BFC-B4B7-7DDC42AF1333}"/>
              </a:ext>
            </a:extLst>
          </p:cNvPr>
          <p:cNvCxnSpPr>
            <a:cxnSpLocks/>
          </p:cNvCxnSpPr>
          <p:nvPr/>
        </p:nvCxnSpPr>
        <p:spPr>
          <a:xfrm flipH="1">
            <a:off x="2848357" y="4300961"/>
            <a:ext cx="5080301" cy="103422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FE7AC-2B29-2140-9F62-948C1EEC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38</a:t>
            </a:fld>
            <a:endParaRPr lang="nb-NO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5AE709-50F6-5948-9B3A-918BFF1C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534" y="852054"/>
            <a:ext cx="8977023" cy="5392882"/>
          </a:xfrm>
          <a:solidFill>
            <a:schemeClr val="bg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8000" b="1">
                <a:solidFill>
                  <a:srgbClr val="00ADEF"/>
                </a:solidFill>
                <a:latin typeface="Museo Sans 700" panose="02000000000000000000" pitchFamily="2" charset="77"/>
              </a:rPr>
              <a:t>Why Merge?</a:t>
            </a:r>
          </a:p>
        </p:txBody>
      </p:sp>
    </p:spTree>
    <p:extLst>
      <p:ext uri="{BB962C8B-B14F-4D97-AF65-F5344CB8AC3E}">
        <p14:creationId xmlns:p14="http://schemas.microsoft.com/office/powerpoint/2010/main" val="379135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33707" y="353204"/>
            <a:ext cx="8977023" cy="962145"/>
          </a:xfrm>
          <a:solidFill>
            <a:schemeClr val="bg1"/>
          </a:solidFill>
        </p:spPr>
        <p:txBody>
          <a:bodyPr vert="horz">
            <a:normAutofit/>
          </a:bodyPr>
          <a:lstStyle/>
          <a:p>
            <a:r>
              <a:rPr lang="en-US" sz="4400" b="1" dirty="0">
                <a:solidFill>
                  <a:srgbClr val="00ADEF"/>
                </a:solidFill>
                <a:latin typeface="Museo Sans 700" panose="02000000000000000000" pitchFamily="2" charset="77"/>
              </a:rPr>
              <a:t>Merging data gives us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2701" y="1968885"/>
            <a:ext cx="10366941" cy="180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Aggregated representation of an object​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Possibility to define "golden properties"​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Option to find reusable properties for an object​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Grouping of data by concept, without using a canonical data model​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791109" y="26875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7"/>
          <p:cNvSpPr/>
          <p:nvPr/>
        </p:nvSpPr>
        <p:spPr>
          <a:xfrm>
            <a:off x="0" y="0"/>
            <a:ext cx="1221668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err="1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56707" y="2116399"/>
            <a:ext cx="6669359" cy="11354903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090988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endCxn id="42" idx="2"/>
          </p:cNvCxnSpPr>
          <p:nvPr/>
        </p:nvCxnSpPr>
        <p:spPr>
          <a:xfrm>
            <a:off x="-380544" y="3244478"/>
            <a:ext cx="147153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Donut 43"/>
          <p:cNvSpPr/>
          <p:nvPr/>
        </p:nvSpPr>
        <p:spPr>
          <a:xfrm>
            <a:off x="1018980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910968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126992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90988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48" name="Arc 47"/>
          <p:cNvSpPr/>
          <p:nvPr/>
        </p:nvSpPr>
        <p:spPr>
          <a:xfrm>
            <a:off x="816598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Oval 48"/>
          <p:cNvSpPr/>
          <p:nvPr/>
        </p:nvSpPr>
        <p:spPr>
          <a:xfrm>
            <a:off x="5066552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0" name="Donut 49"/>
          <p:cNvSpPr/>
          <p:nvPr/>
        </p:nvSpPr>
        <p:spPr>
          <a:xfrm>
            <a:off x="4994544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1" name="Donut 50"/>
          <p:cNvSpPr/>
          <p:nvPr/>
        </p:nvSpPr>
        <p:spPr>
          <a:xfrm>
            <a:off x="4886532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>
          <a:xfrm flipH="1">
            <a:off x="5102556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066552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54" name="Arc 53"/>
          <p:cNvSpPr/>
          <p:nvPr/>
        </p:nvSpPr>
        <p:spPr>
          <a:xfrm>
            <a:off x="4792162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69" name="Straight Connector 68"/>
          <p:cNvCxnSpPr>
            <a:stCxn id="241" idx="6"/>
          </p:cNvCxnSpPr>
          <p:nvPr/>
        </p:nvCxnSpPr>
        <p:spPr>
          <a:xfrm flipV="1">
            <a:off x="3722148" y="3231995"/>
            <a:ext cx="1344404" cy="1423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07182" y="2643443"/>
            <a:ext cx="864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9:00- 9:50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60457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12:40 -13:45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15395" y="4103551"/>
            <a:ext cx="1471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Recap of Day 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011197" y="4034722"/>
            <a:ext cx="139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Using Hops</a:t>
            </a:r>
          </a:p>
          <a:p>
            <a:pPr algn="ctr"/>
            <a:r>
              <a:rPr lang="nb-NO" sz="1200">
                <a:solidFill>
                  <a:srgbClr val="9CD5FF"/>
                </a:solidFill>
              </a:rPr>
              <a:t>Hands-on Excersise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926004" y="548680"/>
            <a:ext cx="4339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>
                <a:solidFill>
                  <a:srgbClr val="01AFF5"/>
                </a:solidFill>
                <a:latin typeface="Museo Sans 500" panose="02000000000000000000" charset="0"/>
              </a:rPr>
              <a:t>Day </a:t>
            </a:r>
            <a:r>
              <a:rPr lang="nb-NO" sz="3600" err="1">
                <a:solidFill>
                  <a:srgbClr val="01AFF5"/>
                </a:solidFill>
                <a:latin typeface="Museo Sans 500" panose="02000000000000000000" charset="0"/>
              </a:rPr>
              <a:t>Two</a:t>
            </a:r>
            <a:r>
              <a:rPr lang="nb-NO" sz="3600">
                <a:solidFill>
                  <a:srgbClr val="01AFF5"/>
                </a:solidFill>
                <a:latin typeface="Museo Sans 500" panose="02000000000000000000" charset="0"/>
              </a:rPr>
              <a:t> </a:t>
            </a:r>
            <a:r>
              <a:rPr lang="nb-NO" sz="3600" err="1">
                <a:solidFill>
                  <a:srgbClr val="01AFF5"/>
                </a:solidFill>
                <a:latin typeface="Museo Sans 500" panose="02000000000000000000" charset="0"/>
              </a:rPr>
              <a:t>Overview</a:t>
            </a:r>
            <a:endParaRPr lang="nb-NO" sz="3600">
              <a:solidFill>
                <a:srgbClr val="01AFF5"/>
              </a:solidFill>
              <a:latin typeface="Museo Sans 500" panose="02000000000000000000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5757773" y="1195011"/>
            <a:ext cx="676454" cy="72008"/>
            <a:chOff x="5707578" y="1268760"/>
            <a:chExt cx="676454" cy="72008"/>
          </a:xfrm>
        </p:grpSpPr>
        <p:sp>
          <p:nvSpPr>
            <p:cNvPr id="116" name="Oval 115"/>
            <p:cNvSpPr/>
            <p:nvPr/>
          </p:nvSpPr>
          <p:spPr>
            <a:xfrm>
              <a:off x="5707578" y="1268760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119379" y="1268760"/>
              <a:ext cx="72008" cy="720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6312024" y="1268760"/>
              <a:ext cx="72008" cy="72008"/>
            </a:xfrm>
            <a:prstGeom prst="ellipse">
              <a:avLst/>
            </a:prstGeom>
            <a:solidFill>
              <a:srgbClr val="9C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924615" y="1268760"/>
              <a:ext cx="72008" cy="72008"/>
            </a:xfrm>
            <a:prstGeom prst="ellipse">
              <a:avLst/>
            </a:prstGeom>
            <a:solidFill>
              <a:srgbClr val="9C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</p:grpSp>
      <p:cxnSp>
        <p:nvCxnSpPr>
          <p:cNvPr id="142" name="Straight Connector 141"/>
          <p:cNvCxnSpPr>
            <a:stCxn id="49" idx="6"/>
            <a:endCxn id="143" idx="2"/>
          </p:cNvCxnSpPr>
          <p:nvPr/>
        </p:nvCxnSpPr>
        <p:spPr>
          <a:xfrm>
            <a:off x="5138560" y="3244478"/>
            <a:ext cx="1533504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72064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5" name="Donut 144"/>
          <p:cNvSpPr/>
          <p:nvPr/>
        </p:nvSpPr>
        <p:spPr>
          <a:xfrm>
            <a:off x="6600056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6" name="Donut 145"/>
          <p:cNvSpPr/>
          <p:nvPr/>
        </p:nvSpPr>
        <p:spPr>
          <a:xfrm>
            <a:off x="6492044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6708068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6672064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49" name="Arc 148"/>
          <p:cNvSpPr/>
          <p:nvPr/>
        </p:nvSpPr>
        <p:spPr>
          <a:xfrm>
            <a:off x="6397674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0" name="Oval 149"/>
          <p:cNvSpPr/>
          <p:nvPr/>
        </p:nvSpPr>
        <p:spPr>
          <a:xfrm>
            <a:off x="8206521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1" name="Donut 150"/>
          <p:cNvSpPr/>
          <p:nvPr/>
        </p:nvSpPr>
        <p:spPr>
          <a:xfrm>
            <a:off x="8134513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2" name="Donut 151"/>
          <p:cNvSpPr/>
          <p:nvPr/>
        </p:nvSpPr>
        <p:spPr>
          <a:xfrm>
            <a:off x="8026501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53" name="Straight Connector 152"/>
          <p:cNvCxnSpPr>
            <a:endCxn id="152" idx="0"/>
          </p:cNvCxnSpPr>
          <p:nvPr/>
        </p:nvCxnSpPr>
        <p:spPr>
          <a:xfrm flipH="1">
            <a:off x="8242525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8206521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55" name="Arc 154"/>
          <p:cNvSpPr/>
          <p:nvPr/>
        </p:nvSpPr>
        <p:spPr>
          <a:xfrm>
            <a:off x="7932131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56" name="Straight Connector 155"/>
          <p:cNvCxnSpPr>
            <a:stCxn id="143" idx="6"/>
            <a:endCxn id="150" idx="2"/>
          </p:cNvCxnSpPr>
          <p:nvPr/>
        </p:nvCxnSpPr>
        <p:spPr>
          <a:xfrm>
            <a:off x="6744072" y="3244478"/>
            <a:ext cx="146244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168008" y="2643443"/>
            <a:ext cx="1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13:00 – 14:00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708866" y="3538026"/>
            <a:ext cx="105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14:00 – 14:30</a:t>
            </a:r>
          </a:p>
          <a:p>
            <a:endParaRPr lang="nb-NO" sz="1200" b="1">
              <a:solidFill>
                <a:srgbClr val="01AFF5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634396" y="2218486"/>
            <a:ext cx="12003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Publishing Data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8278529" y="3244478"/>
            <a:ext cx="15441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>
            <a:off x="9823508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0" name="Donut 179"/>
          <p:cNvSpPr/>
          <p:nvPr/>
        </p:nvSpPr>
        <p:spPr>
          <a:xfrm>
            <a:off x="9751500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1" name="Donut 180"/>
          <p:cNvSpPr/>
          <p:nvPr/>
        </p:nvSpPr>
        <p:spPr>
          <a:xfrm>
            <a:off x="9643488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>
            <a:off x="9859512" y="3460502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9823508" y="393305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4" name="Arc 183"/>
          <p:cNvSpPr/>
          <p:nvPr/>
        </p:nvSpPr>
        <p:spPr>
          <a:xfrm>
            <a:off x="9549118" y="2924944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5" name="Oval 184"/>
          <p:cNvSpPr/>
          <p:nvPr/>
        </p:nvSpPr>
        <p:spPr>
          <a:xfrm>
            <a:off x="11139904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6" name="Donut 185"/>
          <p:cNvSpPr/>
          <p:nvPr/>
        </p:nvSpPr>
        <p:spPr>
          <a:xfrm>
            <a:off x="11067896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87" name="Donut 186"/>
          <p:cNvSpPr/>
          <p:nvPr/>
        </p:nvSpPr>
        <p:spPr>
          <a:xfrm>
            <a:off x="10959884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188" name="Straight Connector 187"/>
          <p:cNvCxnSpPr>
            <a:endCxn id="187" idx="0"/>
          </p:cNvCxnSpPr>
          <p:nvPr/>
        </p:nvCxnSpPr>
        <p:spPr>
          <a:xfrm flipH="1">
            <a:off x="11175908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11139904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90" name="Arc 189"/>
          <p:cNvSpPr/>
          <p:nvPr/>
        </p:nvSpPr>
        <p:spPr>
          <a:xfrm>
            <a:off x="10865514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91" name="Straight Connector 190"/>
          <p:cNvCxnSpPr>
            <a:stCxn id="179" idx="6"/>
            <a:endCxn id="185" idx="2"/>
          </p:cNvCxnSpPr>
          <p:nvPr/>
        </p:nvCxnSpPr>
        <p:spPr>
          <a:xfrm>
            <a:off x="9895516" y="3244478"/>
            <a:ext cx="124438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9336360" y="2643443"/>
            <a:ext cx="103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14:40 – 15:30</a:t>
            </a:r>
          </a:p>
          <a:p>
            <a:endParaRPr lang="nb-NO" sz="1200" b="1">
              <a:solidFill>
                <a:srgbClr val="01AFF5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0733809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15:30 -16:00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0441160" y="206084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Questions / Answers</a:t>
            </a:r>
          </a:p>
        </p:txBody>
      </p:sp>
      <p:cxnSp>
        <p:nvCxnSpPr>
          <p:cNvPr id="211" name="Straight Connector 210"/>
          <p:cNvCxnSpPr/>
          <p:nvPr/>
        </p:nvCxnSpPr>
        <p:spPr>
          <a:xfrm>
            <a:off x="11211912" y="3244478"/>
            <a:ext cx="172484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2185791" y="3208474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3" name="Donut 222"/>
          <p:cNvSpPr/>
          <p:nvPr/>
        </p:nvSpPr>
        <p:spPr>
          <a:xfrm>
            <a:off x="2113783" y="3136466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4" name="Donut 223"/>
          <p:cNvSpPr/>
          <p:nvPr/>
        </p:nvSpPr>
        <p:spPr>
          <a:xfrm>
            <a:off x="2005771" y="3028454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225" name="Straight Connector 224"/>
          <p:cNvCxnSpPr>
            <a:endCxn id="224" idx="0"/>
          </p:cNvCxnSpPr>
          <p:nvPr/>
        </p:nvCxnSpPr>
        <p:spPr>
          <a:xfrm flipH="1">
            <a:off x="2221795" y="2555900"/>
            <a:ext cx="2162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2185791" y="2519896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27" name="Arc 226"/>
          <p:cNvSpPr/>
          <p:nvPr/>
        </p:nvSpPr>
        <p:spPr>
          <a:xfrm>
            <a:off x="1911401" y="2924944"/>
            <a:ext cx="605247" cy="607566"/>
          </a:xfrm>
          <a:prstGeom prst="arc">
            <a:avLst>
              <a:gd name="adj1" fmla="val 10604190"/>
              <a:gd name="adj2" fmla="val 16105758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28" name="Straight Connector 227"/>
          <p:cNvCxnSpPr>
            <a:stCxn id="42" idx="6"/>
            <a:endCxn id="222" idx="2"/>
          </p:cNvCxnSpPr>
          <p:nvPr/>
        </p:nvCxnSpPr>
        <p:spPr>
          <a:xfrm>
            <a:off x="1162996" y="3244478"/>
            <a:ext cx="102279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1779696" y="3538026"/>
            <a:ext cx="999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1AFF5"/>
                </a:solidFill>
              </a:rPr>
              <a:t>10:00 -11:00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184174" y="2059324"/>
            <a:ext cx="209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DTL</a:t>
            </a:r>
          </a:p>
          <a:p>
            <a:pPr algn="ctr"/>
            <a:r>
              <a:rPr lang="nb-NO" sz="1200">
                <a:solidFill>
                  <a:srgbClr val="9CD5FF"/>
                </a:solidFill>
              </a:rPr>
              <a:t>Data Transformation Language</a:t>
            </a:r>
          </a:p>
        </p:txBody>
      </p:sp>
      <p:sp>
        <p:nvSpPr>
          <p:cNvPr id="240" name="Oval 239"/>
          <p:cNvSpPr/>
          <p:nvPr/>
        </p:nvSpPr>
        <p:spPr>
          <a:xfrm>
            <a:off x="3578132" y="3210229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1" name="Donut 240"/>
          <p:cNvSpPr/>
          <p:nvPr/>
        </p:nvSpPr>
        <p:spPr>
          <a:xfrm>
            <a:off x="3506124" y="3138221"/>
            <a:ext cx="216024" cy="216024"/>
          </a:xfrm>
          <a:prstGeom prst="donut">
            <a:avLst>
              <a:gd name="adj" fmla="val 42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2" name="Donut 241"/>
          <p:cNvSpPr/>
          <p:nvPr/>
        </p:nvSpPr>
        <p:spPr>
          <a:xfrm>
            <a:off x="3398112" y="3030209"/>
            <a:ext cx="432048" cy="432048"/>
          </a:xfrm>
          <a:prstGeom prst="donut">
            <a:avLst>
              <a:gd name="adj" fmla="val 2172"/>
            </a:avLst>
          </a:prstGeom>
          <a:solidFill>
            <a:srgbClr val="9C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3614136" y="3462257"/>
            <a:ext cx="0" cy="47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3578132" y="3934811"/>
            <a:ext cx="72008" cy="720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245" name="Arc 244"/>
          <p:cNvSpPr/>
          <p:nvPr/>
        </p:nvSpPr>
        <p:spPr>
          <a:xfrm>
            <a:off x="3303742" y="2926699"/>
            <a:ext cx="605247" cy="607566"/>
          </a:xfrm>
          <a:prstGeom prst="arc">
            <a:avLst>
              <a:gd name="adj1" fmla="val 5385307"/>
              <a:gd name="adj2" fmla="val 10582449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6" name="TextBox 245"/>
          <p:cNvSpPr txBox="1"/>
          <p:nvPr/>
        </p:nvSpPr>
        <p:spPr>
          <a:xfrm>
            <a:off x="3074076" y="2645198"/>
            <a:ext cx="1039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>
                <a:solidFill>
                  <a:srgbClr val="01AFF5"/>
                </a:solidFill>
              </a:rPr>
              <a:t>11:35 – 12:30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4378511" y="1903693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nb-NO" sz="1200">
                <a:solidFill>
                  <a:srgbClr val="9CD5FF"/>
                </a:solidFill>
              </a:rPr>
              <a:t>DTL</a:t>
            </a:r>
          </a:p>
          <a:p>
            <a:pPr algn="ctr" fontAlgn="base"/>
            <a:r>
              <a:rPr lang="nb-NO" sz="1200">
                <a:solidFill>
                  <a:srgbClr val="9CD5FF"/>
                </a:solidFill>
              </a:rPr>
              <a:t>Defining functions</a:t>
            </a:r>
          </a:p>
          <a:p>
            <a:pPr algn="ctr" fontAlgn="base"/>
            <a:r>
              <a:rPr lang="nb-NO" sz="1200">
                <a:solidFill>
                  <a:srgbClr val="9CD5FF"/>
                </a:solidFill>
              </a:rPr>
              <a:t>Hands-on excersise</a:t>
            </a:r>
          </a:p>
        </p:txBody>
      </p:sp>
      <p:cxnSp>
        <p:nvCxnSpPr>
          <p:cNvPr id="250" name="Straight Connector 249"/>
          <p:cNvCxnSpPr>
            <a:stCxn id="222" idx="6"/>
            <a:endCxn id="240" idx="2"/>
          </p:cNvCxnSpPr>
          <p:nvPr/>
        </p:nvCxnSpPr>
        <p:spPr>
          <a:xfrm>
            <a:off x="2257799" y="3244478"/>
            <a:ext cx="1320333" cy="17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882173" y="4039698"/>
            <a:ext cx="146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>
                <a:solidFill>
                  <a:srgbClr val="9CD5FF"/>
                </a:solidFill>
              </a:rPr>
              <a:t>Shaping Data</a:t>
            </a:r>
          </a:p>
          <a:p>
            <a:pPr algn="ctr"/>
            <a:r>
              <a:rPr lang="nb-NO" sz="1200">
                <a:solidFill>
                  <a:srgbClr val="9CD5FF"/>
                </a:solidFill>
              </a:rPr>
              <a:t>Hands-on Excersise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70340" y="4139106"/>
            <a:ext cx="12003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nb-NO" sz="1200">
                <a:solidFill>
                  <a:srgbClr val="9CD5FF"/>
                </a:solidFill>
              </a:rPr>
              <a:t>Microservices- How to?</a:t>
            </a:r>
            <a:endParaRPr lang="en-US" sz="1200">
              <a:solidFill>
                <a:srgbClr val="9CD5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4500"/>
                            </p:stCondLst>
                            <p:childTnLst>
                              <p:par>
                                <p:cTn id="3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5000"/>
                            </p:stCondLst>
                            <p:childTnLst>
                              <p:par>
                                <p:cTn id="3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5500"/>
                            </p:stCondLst>
                            <p:childTnLst>
                              <p:par>
                                <p:cTn id="3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6000"/>
                            </p:stCondLst>
                            <p:childTnLst>
                              <p:par>
                                <p:cTn id="3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6500"/>
                            </p:stCondLst>
                            <p:childTnLst>
                              <p:par>
                                <p:cTn id="3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7000"/>
                            </p:stCondLst>
                            <p:childTnLst>
                              <p:par>
                                <p:cTn id="3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102" grpId="0"/>
      <p:bldP spid="103" grpId="0"/>
      <p:bldP spid="106" grpId="0"/>
      <p:bldP spid="107" grpId="0"/>
      <p:bldP spid="143" grpId="0" animBg="1"/>
      <p:bldP spid="145" grpId="0" animBg="1"/>
      <p:bldP spid="146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57" grpId="0"/>
      <p:bldP spid="158" grpId="0"/>
      <p:bldP spid="159" grpId="0"/>
      <p:bldP spid="179" grpId="0" animBg="1"/>
      <p:bldP spid="180" grpId="0" animBg="1"/>
      <p:bldP spid="181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2" grpId="0"/>
      <p:bldP spid="193" grpId="0"/>
      <p:bldP spid="195" grpId="0"/>
      <p:bldP spid="222" grpId="0" animBg="1"/>
      <p:bldP spid="223" grpId="0" animBg="1"/>
      <p:bldP spid="224" grpId="0" animBg="1"/>
      <p:bldP spid="226" grpId="0" animBg="1"/>
      <p:bldP spid="227" grpId="0" animBg="1"/>
      <p:bldP spid="229" grpId="0"/>
      <p:bldP spid="230" grpId="0"/>
      <p:bldP spid="240" grpId="0" animBg="1"/>
      <p:bldP spid="241" grpId="0" animBg="1"/>
      <p:bldP spid="242" grpId="0" animBg="1"/>
      <p:bldP spid="244" grpId="0" animBg="1"/>
      <p:bldP spid="245" grpId="0" animBg="1"/>
      <p:bldP spid="246" grpId="0"/>
      <p:bldP spid="247" grpId="0"/>
      <p:bldP spid="83" grpId="0"/>
      <p:bldP spid="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ubrik 2"/>
          <p:cNvSpPr>
            <a:spLocks noGrp="1"/>
          </p:cNvSpPr>
          <p:nvPr>
            <p:ph type="title"/>
          </p:nvPr>
        </p:nvSpPr>
        <p:spPr>
          <a:xfrm>
            <a:off x="1179141" y="484396"/>
            <a:ext cx="10146506" cy="9630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Merge Data Source 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Configuration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 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609601" y="2255949"/>
            <a:ext cx="11009970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sv-SE">
                <a:latin typeface="Courier" pitchFamily="2" charset="0"/>
              </a:rPr>
              <a:t>{</a:t>
            </a:r>
          </a:p>
          <a:p>
            <a:r>
              <a:rPr lang="sv-SE">
                <a:latin typeface="Courier" pitchFamily="2" charset="0"/>
              </a:rPr>
              <a:t>  "_id": "merge-source",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 "type": "pipe",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 "source": {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   "type": "</a:t>
            </a:r>
            <a:r>
              <a:rPr lang="sv-SE" b="1">
                <a:solidFill>
                  <a:schemeClr val="bg2">
                    <a:lumMod val="25000"/>
                  </a:schemeClr>
                </a:solidFill>
                <a:latin typeface="Courier" pitchFamily="2" charset="0"/>
              </a:rPr>
              <a:t>merge</a:t>
            </a:r>
            <a:r>
              <a:rPr lang="sv-SE">
                <a:latin typeface="Courier" pitchFamily="2" charset="0"/>
              </a:rPr>
              <a:t>",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   "datasets": ["crm-person cp", ”hrsystem-person hr", ”erp-person ep",    "salesforce-userprofile sup"],</a:t>
            </a:r>
          </a:p>
          <a:p>
            <a:r>
              <a:rPr lang="sv-SE">
                <a:latin typeface="Courier" pitchFamily="2" charset="0"/>
              </a:rPr>
              <a:t>    "equality": [</a:t>
            </a:r>
          </a:p>
          <a:p>
            <a:r>
              <a:rPr lang="sv-SE">
                <a:latin typeface="Courier" pitchFamily="2" charset="0"/>
              </a:rPr>
              <a:t>      ["eq", "cp.SSN", "hr.SSN"],</a:t>
            </a:r>
          </a:p>
          <a:p>
            <a:r>
              <a:rPr lang="sv-SE">
                <a:latin typeface="Courier" pitchFamily="2" charset="0"/>
              </a:rPr>
              <a:t>      ["eq", "ep.SSN", "hr.SNN"],</a:t>
            </a:r>
          </a:p>
          <a:p>
            <a:r>
              <a:rPr lang="sv-SE">
                <a:latin typeface="Courier" pitchFamily="2" charset="0"/>
              </a:rPr>
              <a:t>      ["eq", "cp.Username", "sup.Username"]</a:t>
            </a:r>
          </a:p>
          <a:p>
            <a:r>
              <a:rPr lang="sv-SE">
                <a:latin typeface="Courier" pitchFamily="2" charset="0"/>
              </a:rPr>
              <a:t>    ],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   "identity":"first",</a:t>
            </a:r>
          </a:p>
          <a:p>
            <a:r>
              <a:rPr lang="sv-SE">
                <a:latin typeface="Courier" pitchFamily="2" charset="0"/>
              </a:rPr>
              <a:t>    "version": 2</a:t>
            </a:r>
            <a:endParaRPr lang="sv-SE">
              <a:latin typeface="Courier" pitchFamily="2" charset="0"/>
              <a:cs typeface="Calibri"/>
            </a:endParaRPr>
          </a:p>
          <a:p>
            <a:r>
              <a:rPr lang="sv-SE">
                <a:latin typeface="Courier" pitchFamily="2" charset="0"/>
              </a:rPr>
              <a:t>  }}</a:t>
            </a:r>
            <a:endParaRPr lang="sv-SE">
              <a:latin typeface="Courier" pitchFamily="2" charset="0"/>
              <a:cs typeface="Calibri"/>
            </a:endParaRPr>
          </a:p>
          <a:p>
            <a:pPr algn="l"/>
            <a:endParaRPr lang="sv-SE">
              <a:cs typeface="Calibri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 dirty="0">
                <a:solidFill>
                  <a:srgbClr val="01AFF5"/>
                </a:solidFill>
                <a:latin typeface="Museo Sans 700" panose="02000000000000000000" pitchFamily="2" charset="77"/>
              </a:rPr>
              <a:t>Lesson 2 - Merge Data</a:t>
            </a:r>
            <a:endParaRPr lang="nb-NO" sz="4400" dirty="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E8664FE-9551-4DE1-A7E9-51E89F4D52F3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073FD7D-4DEC-438E-B98A-EBE6CB43F0DE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2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718457" y="2128027"/>
            <a:ext cx="6442739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dirty="0" err="1">
                <a:solidFill>
                  <a:srgbClr val="01AFF5"/>
                </a:solidFill>
                <a:latin typeface="Museo Sans 300" panose="02000000000000000000"/>
              </a:rPr>
              <a:t>Scope</a:t>
            </a:r>
            <a:r>
              <a:rPr lang="sv-SE" sz="1600">
                <a:solidFill>
                  <a:srgbClr val="01AFF5"/>
                </a:solidFill>
                <a:latin typeface="Museo Sans 300" panose="02000000000000000000"/>
              </a:rPr>
              <a:t> :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Merge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multiple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datasets</a:t>
            </a:r>
            <a:r>
              <a:rPr lang="sv-SE" sz="1600">
                <a:latin typeface="Museo Sans 300" panose="02000000000000000000"/>
              </a:rPr>
              <a:t>.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300" panose="02000000000000000000"/>
              </a:rPr>
              <a:t>Create</a:t>
            </a:r>
            <a:r>
              <a:rPr lang="sv-SE" sz="1600">
                <a:latin typeface="Museo Sans 300" panose="02000000000000000000"/>
              </a:rPr>
              <a:t> a new </a:t>
            </a:r>
            <a:r>
              <a:rPr lang="sv-SE" sz="1600" dirty="0" err="1">
                <a:latin typeface="Museo Sans 300" panose="02000000000000000000"/>
              </a:rPr>
              <a:t>pipe</a:t>
            </a:r>
            <a:r>
              <a:rPr lang="sv-SE" sz="1600">
                <a:latin typeface="Museo Sans 300" panose="02000000000000000000"/>
              </a:rPr>
              <a:t>: &lt;</a:t>
            </a:r>
            <a:r>
              <a:rPr lang="sv-SE" sz="1600" dirty="0" err="1">
                <a:latin typeface="Museo Sans 300" panose="02000000000000000000"/>
              </a:rPr>
              <a:t>yourname</a:t>
            </a:r>
            <a:r>
              <a:rPr lang="sv-SE" sz="1600">
                <a:latin typeface="Museo Sans 300" panose="02000000000000000000"/>
              </a:rPr>
              <a:t>&gt;-global-&lt;person&gt;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300" panose="02000000000000000000"/>
              </a:rPr>
              <a:t>Use</a:t>
            </a:r>
            <a:r>
              <a:rPr lang="sv-SE" sz="1600">
                <a:latin typeface="Museo Sans 300" panose="02000000000000000000"/>
              </a:rPr>
              <a:t> template to: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 dirty="0" err="1">
                <a:latin typeface="Museo Sans 300" panose="02000000000000000000"/>
              </a:rPr>
              <a:t>Select</a:t>
            </a:r>
            <a:r>
              <a:rPr lang="sv-SE" sz="1600">
                <a:latin typeface="Museo Sans 300" panose="02000000000000000000"/>
              </a:rPr>
              <a:t> source </a:t>
            </a:r>
            <a:r>
              <a:rPr lang="sv-SE" sz="1600" b="1">
                <a:latin typeface="Museo Sans 300" panose="02000000000000000000"/>
              </a:rPr>
              <a:t>System</a:t>
            </a:r>
            <a:r>
              <a:rPr lang="sv-SE" sz="1600">
                <a:latin typeface="Museo Sans 300" panose="02000000000000000000"/>
              </a:rPr>
              <a:t> – as ’</a:t>
            </a:r>
            <a:r>
              <a:rPr lang="sv-SE" sz="1600" dirty="0" err="1">
                <a:latin typeface="Museo Sans 300" panose="02000000000000000000"/>
              </a:rPr>
              <a:t>system:sesam-node</a:t>
            </a:r>
            <a:r>
              <a:rPr lang="sv-SE" sz="1600">
                <a:latin typeface="Museo Sans 300" panose="02000000000000000000"/>
              </a:rPr>
              <a:t>’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 dirty="0" err="1">
                <a:latin typeface="Museo Sans 300" panose="02000000000000000000"/>
              </a:rPr>
              <a:t>Select</a:t>
            </a:r>
            <a:r>
              <a:rPr lang="sv-SE" sz="1600">
                <a:latin typeface="Museo Sans 300" panose="02000000000000000000"/>
              </a:rPr>
              <a:t> source </a:t>
            </a:r>
            <a:r>
              <a:rPr lang="sv-SE" sz="1600" b="1" dirty="0" err="1">
                <a:latin typeface="Museo Sans 300" panose="02000000000000000000"/>
              </a:rPr>
              <a:t>Provider</a:t>
            </a:r>
            <a:r>
              <a:rPr lang="sv-SE" sz="1600">
                <a:latin typeface="Museo Sans 300" panose="02000000000000000000"/>
              </a:rPr>
              <a:t> as </a:t>
            </a:r>
            <a:r>
              <a:rPr lang="sv-SE" sz="1600" b="1" dirty="0" err="1">
                <a:latin typeface="Museo Sans 300" panose="02000000000000000000"/>
              </a:rPr>
              <a:t>merge</a:t>
            </a:r>
            <a:r>
              <a:rPr lang="sv-SE" sz="1600" b="1">
                <a:latin typeface="Museo Sans 300" panose="02000000000000000000"/>
              </a:rPr>
              <a:t> </a:t>
            </a:r>
            <a:r>
              <a:rPr lang="sv-SE" sz="1600" b="1" dirty="0" err="1">
                <a:latin typeface="Museo Sans 300" panose="02000000000000000000"/>
              </a:rPr>
              <a:t>prototype</a:t>
            </a:r>
            <a:endParaRPr lang="sv-SE" sz="1600">
              <a:latin typeface="Museo Sans 300" panose="02000000000000000000"/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300" panose="02000000000000000000"/>
              </a:rPr>
              <a:t>Enlist</a:t>
            </a:r>
            <a:r>
              <a:rPr lang="sv-SE" sz="1600">
                <a:latin typeface="Museo Sans 300" panose="02000000000000000000"/>
              </a:rPr>
              <a:t> the </a:t>
            </a:r>
            <a:r>
              <a:rPr lang="sv-SE" sz="1600" dirty="0" err="1">
                <a:latin typeface="Museo Sans 300" panose="02000000000000000000"/>
              </a:rPr>
              <a:t>datasets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en-GB" sz="1600">
                <a:latin typeface="Museo Sans 300" panose="02000000000000000000"/>
              </a:rPr>
              <a:t>followed</a:t>
            </a:r>
            <a:r>
              <a:rPr lang="sv-SE" sz="1600">
                <a:latin typeface="Museo Sans 300" panose="02000000000000000000"/>
              </a:rPr>
              <a:t> by an alias ”</a:t>
            </a:r>
            <a:r>
              <a:rPr lang="sv-SE" sz="1600" dirty="0" err="1">
                <a:latin typeface="Museo Sans 300" panose="02000000000000000000"/>
              </a:rPr>
              <a:t>crm</a:t>
            </a:r>
            <a:r>
              <a:rPr lang="sv-SE" sz="1600">
                <a:latin typeface="Museo Sans 300" panose="02000000000000000000"/>
              </a:rPr>
              <a:t>-person cp”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 err="1">
                <a:latin typeface="Museo Sans 300" panose="02000000000000000000"/>
              </a:rPr>
              <a:t>Find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fields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which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you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can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use</a:t>
            </a:r>
            <a:r>
              <a:rPr lang="sv-SE" sz="1600">
                <a:latin typeface="Museo Sans 300" panose="02000000000000000000"/>
              </a:rPr>
              <a:t> to </a:t>
            </a:r>
            <a:r>
              <a:rPr lang="sv-SE" sz="1600" dirty="0" err="1">
                <a:latin typeface="Museo Sans 300" panose="02000000000000000000"/>
              </a:rPr>
              <a:t>connect</a:t>
            </a:r>
            <a:r>
              <a:rPr lang="sv-SE" sz="1600">
                <a:latin typeface="Museo Sans 300" panose="02000000000000000000"/>
              </a:rPr>
              <a:t> the </a:t>
            </a:r>
            <a:r>
              <a:rPr lang="sv-SE" sz="1600" dirty="0" err="1">
                <a:latin typeface="Museo Sans 300" panose="02000000000000000000"/>
              </a:rPr>
              <a:t>datasets</a:t>
            </a:r>
            <a:r>
              <a:rPr lang="sv-SE" sz="1600">
                <a:latin typeface="Museo Sans 300" panose="02000000000000000000"/>
              </a:rPr>
              <a:t> and </a:t>
            </a:r>
            <a:r>
              <a:rPr lang="sv-SE" sz="1600" dirty="0" err="1">
                <a:latin typeface="Museo Sans 300" panose="02000000000000000000"/>
              </a:rPr>
              <a:t>determine</a:t>
            </a:r>
            <a:r>
              <a:rPr lang="sv-SE" sz="1600">
                <a:latin typeface="Museo Sans 300" panose="02000000000000000000"/>
              </a:rPr>
              <a:t> the ’best’ </a:t>
            </a:r>
            <a:r>
              <a:rPr lang="sv-SE" sz="1600" dirty="0" err="1">
                <a:latin typeface="Museo Sans 300" panose="02000000000000000000"/>
              </a:rPr>
              <a:t>fields</a:t>
            </a:r>
            <a:r>
              <a:rPr lang="sv-SE" sz="1600">
                <a:latin typeface="Museo Sans 300" panose="02000000000000000000"/>
              </a:rPr>
              <a:t> to </a:t>
            </a:r>
            <a:r>
              <a:rPr lang="sv-SE" sz="1600" dirty="0" err="1">
                <a:latin typeface="Museo Sans 300" panose="02000000000000000000"/>
              </a:rPr>
              <a:t>join</a:t>
            </a:r>
            <a:r>
              <a:rPr lang="sv-SE" sz="1600">
                <a:latin typeface="Museo Sans 300" panose="02000000000000000000"/>
              </a:rPr>
              <a:t> on. </a:t>
            </a:r>
            <a:r>
              <a:rPr lang="sv-SE" sz="1600" dirty="0" err="1">
                <a:latin typeface="Museo Sans 300" panose="02000000000000000000"/>
              </a:rPr>
              <a:t>Specify</a:t>
            </a:r>
            <a:r>
              <a:rPr lang="sv-SE" sz="1600">
                <a:latin typeface="Museo Sans 300" panose="02000000000000000000"/>
              </a:rPr>
              <a:t> </a:t>
            </a:r>
            <a:r>
              <a:rPr lang="sv-SE" sz="1600" dirty="0" err="1">
                <a:latin typeface="Museo Sans 300" panose="02000000000000000000"/>
              </a:rPr>
              <a:t>these</a:t>
            </a:r>
            <a:r>
              <a:rPr lang="sv-SE" sz="1600">
                <a:latin typeface="Museo Sans 300" panose="02000000000000000000"/>
              </a:rPr>
              <a:t> in </a:t>
            </a:r>
            <a:r>
              <a:rPr lang="sv-SE" sz="1600" b="1">
                <a:latin typeface="Museo Sans 300" panose="02000000000000000000"/>
              </a:rPr>
              <a:t>”</a:t>
            </a:r>
            <a:r>
              <a:rPr lang="sv-SE" sz="1600" b="1" dirty="0" err="1">
                <a:latin typeface="Museo Sans 300" panose="02000000000000000000"/>
              </a:rPr>
              <a:t>equality</a:t>
            </a:r>
            <a:r>
              <a:rPr lang="sv-SE" sz="1600" b="1">
                <a:latin typeface="Museo Sans 300" panose="02000000000000000000"/>
              </a:rPr>
              <a:t>”.</a:t>
            </a:r>
            <a:endParaRPr lang="sv-SE" sz="16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chemeClr val="tx2"/>
              </a:buClr>
              <a:buFont typeface="Arial" panose="02080604020202020204" pitchFamily="34" charset="0"/>
              <a:buChar char="•"/>
            </a:pPr>
            <a:endParaRPr lang="sv-SE" sz="1600" i="1">
              <a:latin typeface="Museo Sans 300" panose="02000000000000000000"/>
            </a:endParaRPr>
          </a:p>
          <a:p>
            <a:pPr marL="342900" indent="-342900"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 i="1">
                <a:latin typeface="Museo Sans 300" panose="02000000000000000000"/>
              </a:rPr>
              <a:t>Best </a:t>
            </a:r>
            <a:r>
              <a:rPr lang="sv-SE" sz="1600" i="1" dirty="0" err="1">
                <a:latin typeface="Museo Sans 300" panose="02000000000000000000"/>
              </a:rPr>
              <a:t>practices</a:t>
            </a:r>
            <a:r>
              <a:rPr lang="sv-SE" sz="1600" i="1">
                <a:latin typeface="Museo Sans 300" panose="02000000000000000000"/>
              </a:rPr>
              <a:t>…</a:t>
            </a:r>
            <a:endParaRPr lang="nb-NO" sz="1200" i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>
          <a:xfrm>
            <a:off x="1208017" y="308686"/>
            <a:ext cx="10146506" cy="9630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4400" b="1" dirty="0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 2 - Merge Data</a:t>
            </a:r>
          </a:p>
        </p:txBody>
      </p:sp>
      <p:sp>
        <p:nvSpPr>
          <p:cNvPr id="5" name="Platshållare för innehåll 1"/>
          <p:cNvSpPr txBox="1"/>
          <p:nvPr/>
        </p:nvSpPr>
        <p:spPr>
          <a:xfrm>
            <a:off x="7411453" y="2128026"/>
            <a:ext cx="4780547" cy="35256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600" b="1" err="1">
                <a:solidFill>
                  <a:srgbClr val="01AFF5"/>
                </a:solidFill>
                <a:latin typeface="Museo Sans 300" panose="02000000000000000000" charset="0"/>
              </a:rPr>
              <a:t>Merge</a:t>
            </a:r>
            <a:r>
              <a:rPr lang="nb-NO" sz="1600" b="1">
                <a:solidFill>
                  <a:srgbClr val="01AFF5"/>
                </a:solidFill>
                <a:latin typeface="Museo Sans 300" panose="02000000000000000000" charset="0"/>
              </a:rPr>
              <a:t> pipe </a:t>
            </a:r>
            <a:r>
              <a:rPr lang="nb-NO" sz="1600" b="1" err="1">
                <a:solidFill>
                  <a:srgbClr val="01AFF5"/>
                </a:solidFill>
                <a:latin typeface="Museo Sans 300" panose="02000000000000000000" charset="0"/>
              </a:rPr>
              <a:t>config</a:t>
            </a:r>
            <a:r>
              <a:rPr lang="nb-NO" sz="1600" b="1">
                <a:solidFill>
                  <a:srgbClr val="01AFF5"/>
                </a:solidFill>
                <a:latin typeface="Museo Sans 300" panose="02000000000000000000" charset="0"/>
              </a:rPr>
              <a:t> </a:t>
            </a:r>
            <a:r>
              <a:rPr lang="nb-NO" sz="1600" b="1" err="1">
                <a:solidFill>
                  <a:srgbClr val="01AFF5"/>
                </a:solidFill>
                <a:latin typeface="Museo Sans 300" panose="02000000000000000000" charset="0"/>
              </a:rPr>
              <a:t>example</a:t>
            </a:r>
            <a:endParaRPr lang="nb-NO" sz="1600" b="1">
              <a:solidFill>
                <a:srgbClr val="01AFF5"/>
              </a:solidFill>
              <a:latin typeface="Museo Sans 300" panose="02000000000000000000" charset="0"/>
            </a:endParaRPr>
          </a:p>
          <a:p>
            <a:pPr algn="ctr"/>
            <a:endParaRPr lang="en-US" sz="1600">
              <a:latin typeface="Museo Sans 300" panose="02000000000000000000" charset="0"/>
            </a:endParaRPr>
          </a:p>
          <a:p>
            <a:r>
              <a:rPr lang="sv-SE" sz="1600">
                <a:latin typeface="Courier" pitchFamily="2" charset="0"/>
              </a:rPr>
              <a:t>    "</a:t>
            </a:r>
            <a:r>
              <a:rPr lang="sv-SE" sz="1600" dirty="0" err="1">
                <a:latin typeface="Courier" pitchFamily="2" charset="0"/>
              </a:rPr>
              <a:t>datasets</a:t>
            </a:r>
            <a:r>
              <a:rPr lang="sv-SE" sz="1600">
                <a:latin typeface="Courier" pitchFamily="2" charset="0"/>
              </a:rPr>
              <a:t>": [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"</a:t>
            </a:r>
            <a:r>
              <a:rPr lang="sv-SE" sz="1600" dirty="0" err="1">
                <a:latin typeface="Courier" pitchFamily="2" charset="0"/>
              </a:rPr>
              <a:t>your-dataset</a:t>
            </a:r>
            <a:r>
              <a:rPr lang="sv-SE" sz="1600">
                <a:latin typeface="Courier" pitchFamily="2" charset="0"/>
              </a:rPr>
              <a:t> </a:t>
            </a:r>
            <a:r>
              <a:rPr lang="sv-SE" sz="1600" dirty="0" err="1">
                <a:latin typeface="Courier" pitchFamily="2" charset="0"/>
              </a:rPr>
              <a:t>yd</a:t>
            </a:r>
            <a:r>
              <a:rPr lang="sv-SE" sz="1600">
                <a:latin typeface="Courier" pitchFamily="2" charset="0"/>
              </a:rPr>
              <a:t>",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"</a:t>
            </a:r>
            <a:r>
              <a:rPr lang="sv-SE" sz="1600" dirty="0" err="1">
                <a:latin typeface="Courier" pitchFamily="2" charset="0"/>
              </a:rPr>
              <a:t>erp</a:t>
            </a:r>
            <a:r>
              <a:rPr lang="sv-SE" sz="1600">
                <a:latin typeface="Courier" pitchFamily="2" charset="0"/>
              </a:rPr>
              <a:t>-person ep",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"hr-person hr",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"</a:t>
            </a:r>
            <a:r>
              <a:rPr lang="sv-SE" sz="1600" dirty="0" err="1">
                <a:latin typeface="Courier" pitchFamily="2" charset="0"/>
              </a:rPr>
              <a:t>salesforce-userprofile</a:t>
            </a:r>
            <a:r>
              <a:rPr lang="sv-SE" sz="1600">
                <a:latin typeface="Courier" pitchFamily="2" charset="0"/>
              </a:rPr>
              <a:t> sup"],</a:t>
            </a:r>
            <a:endParaRPr lang="sv-SE" sz="1600">
              <a:latin typeface="Courier" pitchFamily="2" charset="0"/>
              <a:cs typeface="Calibri"/>
            </a:endParaRPr>
          </a:p>
          <a:p>
            <a:r>
              <a:rPr lang="sv-SE" sz="1600">
                <a:latin typeface="Courier" pitchFamily="2" charset="0"/>
              </a:rPr>
              <a:t>    </a:t>
            </a:r>
            <a:r>
              <a:rPr lang="sv-SE" sz="1600" b="1">
                <a:latin typeface="Courier" pitchFamily="2" charset="0"/>
              </a:rPr>
              <a:t>"</a:t>
            </a:r>
            <a:r>
              <a:rPr lang="sv-SE" sz="1600" b="1" dirty="0" err="1">
                <a:solidFill>
                  <a:schemeClr val="bg2">
                    <a:lumMod val="25000"/>
                  </a:schemeClr>
                </a:solidFill>
                <a:latin typeface="Courier" pitchFamily="2" charset="0"/>
              </a:rPr>
              <a:t>equality</a:t>
            </a:r>
            <a:r>
              <a:rPr lang="sv-SE" sz="1600" b="1">
                <a:latin typeface="Courier" pitchFamily="2" charset="0"/>
              </a:rPr>
              <a:t>": </a:t>
            </a:r>
            <a:r>
              <a:rPr lang="sv-SE" sz="1600">
                <a:latin typeface="Courier" pitchFamily="2" charset="0"/>
              </a:rPr>
              <a:t>[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["</a:t>
            </a:r>
            <a:r>
              <a:rPr lang="sv-SE" sz="1600" dirty="0" err="1">
                <a:latin typeface="Courier" pitchFamily="2" charset="0"/>
              </a:rPr>
              <a:t>eq</a:t>
            </a:r>
            <a:r>
              <a:rPr lang="sv-SE" sz="1600">
                <a:latin typeface="Courier" pitchFamily="2" charset="0"/>
              </a:rPr>
              <a:t>", "</a:t>
            </a:r>
            <a:r>
              <a:rPr lang="sv-SE" sz="1600" dirty="0" err="1">
                <a:latin typeface="Courier" pitchFamily="2" charset="0"/>
              </a:rPr>
              <a:t>yd</a:t>
            </a:r>
            <a:r>
              <a:rPr lang="sv-SE" sz="1600">
                <a:latin typeface="Courier" pitchFamily="2" charset="0"/>
              </a:rPr>
              <a:t>.???", "hr.???"],	["</a:t>
            </a:r>
            <a:r>
              <a:rPr lang="sv-SE" sz="1600" dirty="0" err="1">
                <a:latin typeface="Courier" pitchFamily="2" charset="0"/>
              </a:rPr>
              <a:t>eq</a:t>
            </a:r>
            <a:r>
              <a:rPr lang="sv-SE" sz="1600">
                <a:latin typeface="Courier" pitchFamily="2" charset="0"/>
              </a:rPr>
              <a:t>", "ep.???", ”</a:t>
            </a:r>
            <a:r>
              <a:rPr lang="sv-SE" sz="1600" dirty="0" err="1">
                <a:latin typeface="Courier" pitchFamily="2" charset="0"/>
              </a:rPr>
              <a:t>yd</a:t>
            </a:r>
            <a:r>
              <a:rPr lang="sv-SE" sz="1600">
                <a:latin typeface="Courier" pitchFamily="2" charset="0"/>
              </a:rPr>
              <a:t>.???"],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	["</a:t>
            </a:r>
            <a:r>
              <a:rPr lang="sv-SE" sz="1600" dirty="0" err="1">
                <a:latin typeface="Courier" pitchFamily="2" charset="0"/>
              </a:rPr>
              <a:t>eq</a:t>
            </a:r>
            <a:r>
              <a:rPr lang="sv-SE" sz="1600">
                <a:latin typeface="Courier" pitchFamily="2" charset="0"/>
              </a:rPr>
              <a:t>" "sup.???", "???.???"]</a:t>
            </a:r>
            <a:br>
              <a:rPr lang="sv-SE" sz="1600">
                <a:latin typeface="Courier" pitchFamily="2" charset="0"/>
              </a:rPr>
            </a:br>
            <a:r>
              <a:rPr lang="sv-SE" sz="1600">
                <a:latin typeface="Courier" pitchFamily="2" charset="0"/>
              </a:rPr>
              <a:t>    ]</a:t>
            </a:r>
            <a:endParaRPr lang="sv-SE" sz="1600">
              <a:latin typeface="Museo Sans 300" panose="02000000000000000000"/>
            </a:endParaRPr>
          </a:p>
          <a:p>
            <a:pPr algn="ctr"/>
            <a:endParaRPr lang="sv-SE" sz="1600" b="1">
              <a:solidFill>
                <a:srgbClr val="01AFF5"/>
              </a:solidFill>
              <a:latin typeface="Museo Sans 300" panose="02000000000000000000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526957" y="2128026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31948" y="391838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nb-NO" sz="4400" b="1">
                <a:solidFill>
                  <a:srgbClr val="01AFF5"/>
                </a:solidFill>
                <a:latin typeface="Museo Sans 700" panose="02000000000000000000"/>
              </a:rPr>
              <a:t>Global </a:t>
            </a:r>
            <a:r>
              <a:rPr lang="nb-NO" sz="4400" b="1" err="1">
                <a:solidFill>
                  <a:srgbClr val="01AFF5"/>
                </a:solidFill>
                <a:latin typeface="Museo Sans 700" panose="02000000000000000000"/>
              </a:rPr>
              <a:t>datasets</a:t>
            </a:r>
            <a:endParaRPr lang="en-US" sz="4400"/>
          </a:p>
        </p:txBody>
      </p:sp>
      <p:pic>
        <p:nvPicPr>
          <p:cNvPr id="63" name="Graphic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1948" y="1787958"/>
            <a:ext cx="8338614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  <a:cs typeface="Calibri"/>
              </a:rPr>
              <a:t>Best </a:t>
            </a:r>
            <a:r>
              <a:rPr lang="en-US" sz="2400" err="1">
                <a:latin typeface="Museo Sans 500" panose="02000000000000000000" pitchFamily="2" charset="77"/>
                <a:cs typeface="Calibri"/>
              </a:rPr>
              <a:t>practise</a:t>
            </a:r>
            <a:r>
              <a:rPr lang="en-US" sz="2400">
                <a:latin typeface="Museo Sans 500" panose="02000000000000000000" pitchFamily="2" charset="77"/>
                <a:cs typeface="Calibri"/>
              </a:rPr>
              <a:t> in </a:t>
            </a:r>
            <a:r>
              <a:rPr lang="en-US" sz="2400" err="1">
                <a:latin typeface="Museo Sans 500" panose="02000000000000000000" pitchFamily="2" charset="77"/>
                <a:cs typeface="Calibri"/>
              </a:rPr>
              <a:t>Sesam</a:t>
            </a:r>
            <a:endParaRPr lang="en-US" sz="2400">
              <a:latin typeface="Museo Sans 500" panose="02000000000000000000" pitchFamily="2" charset="77"/>
              <a:cs typeface="Calibri"/>
            </a:endParaRPr>
          </a:p>
          <a:p>
            <a:pPr marL="914400" lvl="1" indent="-4572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Museo Sans 500" panose="02000000000000000000" pitchFamily="2" charset="77"/>
                <a:cs typeface="Calibri"/>
              </a:rPr>
              <a:t>Using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  <a:latin typeface="Museo Sans 500" panose="02000000000000000000" pitchFamily="2" charset="77"/>
                <a:cs typeface="Calibri"/>
              </a:rPr>
              <a:t>rdf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Museo Sans 500" panose="02000000000000000000" pitchFamily="2" charset="77"/>
                <a:cs typeface="Calibri"/>
              </a:rPr>
              <a:t> types</a:t>
            </a:r>
          </a:p>
          <a:p>
            <a:pPr marL="914400" lvl="1" indent="-4572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Museo Sans 500" panose="02000000000000000000" pitchFamily="2" charset="77"/>
                <a:cs typeface="Calibri"/>
              </a:rPr>
              <a:t>Namespaces</a:t>
            </a:r>
          </a:p>
          <a:p>
            <a:pPr lvl="1">
              <a:buClr>
                <a:srgbClr val="01AFF5"/>
              </a:buClr>
            </a:pPr>
            <a:endParaRPr lang="en-US" sz="2000">
              <a:solidFill>
                <a:schemeClr val="bg2">
                  <a:lumMod val="25000"/>
                </a:schemeClr>
              </a:solidFill>
              <a:latin typeface="Museo Sans 500" panose="02000000000000000000" pitchFamily="2" charset="77"/>
              <a:cs typeface="Calibri"/>
            </a:endParaRPr>
          </a:p>
          <a:p>
            <a:pPr marL="457200" indent="-4572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  <a:cs typeface="Calibri"/>
              </a:rPr>
              <a:t>Buckets for gathering data about concepts/objects</a:t>
            </a:r>
          </a:p>
          <a:p>
            <a:pPr>
              <a:buClr>
                <a:srgbClr val="01AFF5"/>
              </a:buClr>
            </a:pPr>
            <a:endParaRPr lang="en-US" sz="2400">
              <a:latin typeface="Museo Sans 500" panose="02000000000000000000" pitchFamily="2" charset="77"/>
              <a:cs typeface="Calibri"/>
            </a:endParaRPr>
          </a:p>
          <a:p>
            <a:pPr marL="457200" indent="-4572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  <a:cs typeface="Calibri"/>
              </a:rPr>
              <a:t>Base for outgoing datasets</a:t>
            </a:r>
            <a:br>
              <a:rPr lang="en-US" sz="4000">
                <a:latin typeface="Museo sans" panose="02000000000000000000"/>
                <a:cs typeface="Calibri"/>
              </a:rPr>
            </a:br>
            <a:r>
              <a:rPr lang="en-US" sz="4000">
                <a:latin typeface="Museo sans" panose="02000000000000000000"/>
                <a:cs typeface="Calibri"/>
              </a:rPr>
              <a:t>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400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1711988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1715272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2957512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4199752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5441992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1715272"/>
            <a:ext cx="914400" cy="914400"/>
          </a:xfrm>
          <a:prstGeom prst="rect">
            <a:avLst/>
          </a:prstGeom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2954227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4196468"/>
            <a:ext cx="914400" cy="914400"/>
          </a:xfrm>
          <a:prstGeom prst="rect">
            <a:avLst/>
          </a:prstGeom>
        </p:spPr>
      </p:pic>
      <p:pic>
        <p:nvPicPr>
          <p:cNvPr id="2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5441992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181405" y="216918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 flipV="1">
            <a:off x="2181405" y="3411427"/>
            <a:ext cx="1227764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24" idx="1"/>
          </p:cNvCxnSpPr>
          <p:nvPr/>
        </p:nvCxnSpPr>
        <p:spPr>
          <a:xfrm flipV="1">
            <a:off x="2181405" y="465366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5" idx="1"/>
          </p:cNvCxnSpPr>
          <p:nvPr/>
        </p:nvCxnSpPr>
        <p:spPr>
          <a:xfrm>
            <a:off x="2181405" y="5899192"/>
            <a:ext cx="122776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2957512"/>
            <a:ext cx="914400" cy="914400"/>
          </a:xfrm>
          <a:prstGeom prst="rect">
            <a:avLst/>
          </a:prstGeom>
        </p:spPr>
      </p:pic>
      <p:pic>
        <p:nvPicPr>
          <p:cNvPr id="3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4199752"/>
            <a:ext cx="914400" cy="914400"/>
          </a:xfrm>
          <a:prstGeom prst="rect">
            <a:avLst/>
          </a:prstGeom>
        </p:spPr>
      </p:pic>
      <p:pic>
        <p:nvPicPr>
          <p:cNvPr id="3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5441992"/>
            <a:ext cx="914400" cy="91440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7" idx="3"/>
            <a:endCxn id="18" idx="1"/>
          </p:cNvCxnSpPr>
          <p:nvPr/>
        </p:nvCxnSpPr>
        <p:spPr>
          <a:xfrm>
            <a:off x="4323569" y="216918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  <a:endCxn id="38" idx="1"/>
          </p:cNvCxnSpPr>
          <p:nvPr/>
        </p:nvCxnSpPr>
        <p:spPr>
          <a:xfrm>
            <a:off x="4323569" y="2169188"/>
            <a:ext cx="3369931" cy="24877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39" idx="1"/>
          </p:cNvCxnSpPr>
          <p:nvPr/>
        </p:nvCxnSpPr>
        <p:spPr>
          <a:xfrm>
            <a:off x="4323569" y="2169188"/>
            <a:ext cx="3369931" cy="37300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3" idx="3"/>
            <a:endCxn id="18" idx="1"/>
          </p:cNvCxnSpPr>
          <p:nvPr/>
        </p:nvCxnSpPr>
        <p:spPr>
          <a:xfrm flipV="1">
            <a:off x="4323569" y="2172472"/>
            <a:ext cx="3369931" cy="12389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3" idx="3"/>
            <a:endCxn id="37" idx="1"/>
          </p:cNvCxnSpPr>
          <p:nvPr/>
        </p:nvCxnSpPr>
        <p:spPr>
          <a:xfrm>
            <a:off x="4323569" y="3411427"/>
            <a:ext cx="3369931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3" idx="3"/>
            <a:endCxn id="38" idx="1"/>
          </p:cNvCxnSpPr>
          <p:nvPr/>
        </p:nvCxnSpPr>
        <p:spPr>
          <a:xfrm>
            <a:off x="4323569" y="3411427"/>
            <a:ext cx="3369931" cy="12455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4" idx="3"/>
            <a:endCxn id="18" idx="1"/>
          </p:cNvCxnSpPr>
          <p:nvPr/>
        </p:nvCxnSpPr>
        <p:spPr>
          <a:xfrm flipV="1">
            <a:off x="4323569" y="2172472"/>
            <a:ext cx="3369931" cy="24811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3"/>
            <a:endCxn id="38" idx="1"/>
          </p:cNvCxnSpPr>
          <p:nvPr/>
        </p:nvCxnSpPr>
        <p:spPr>
          <a:xfrm>
            <a:off x="4323569" y="465366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3"/>
            <a:endCxn id="37" idx="1"/>
          </p:cNvCxnSpPr>
          <p:nvPr/>
        </p:nvCxnSpPr>
        <p:spPr>
          <a:xfrm flipV="1">
            <a:off x="4323569" y="3414712"/>
            <a:ext cx="3369931" cy="12389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5" idx="3"/>
            <a:endCxn id="39" idx="1"/>
          </p:cNvCxnSpPr>
          <p:nvPr/>
        </p:nvCxnSpPr>
        <p:spPr>
          <a:xfrm>
            <a:off x="4323569" y="5899192"/>
            <a:ext cx="33699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5" idx="3"/>
            <a:endCxn id="37" idx="1"/>
          </p:cNvCxnSpPr>
          <p:nvPr/>
        </p:nvCxnSpPr>
        <p:spPr>
          <a:xfrm flipV="1">
            <a:off x="4323569" y="3414712"/>
            <a:ext cx="3369931" cy="2484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5" idx="3"/>
            <a:endCxn id="38" idx="1"/>
          </p:cNvCxnSpPr>
          <p:nvPr/>
        </p:nvCxnSpPr>
        <p:spPr>
          <a:xfrm flipV="1">
            <a:off x="4323569" y="4656952"/>
            <a:ext cx="3369931" cy="12422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cxnSpLocks/>
            <a:stCxn id="18" idx="3"/>
            <a:endCxn id="64" idx="1"/>
          </p:cNvCxnSpPr>
          <p:nvPr/>
        </p:nvCxnSpPr>
        <p:spPr>
          <a:xfrm flipV="1">
            <a:off x="8607900" y="216918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66" idx="1"/>
          </p:cNvCxnSpPr>
          <p:nvPr/>
        </p:nvCxnSpPr>
        <p:spPr>
          <a:xfrm flipV="1">
            <a:off x="8607900" y="341142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cxnSpLocks/>
            <a:stCxn id="38" idx="3"/>
            <a:endCxn id="67" idx="1"/>
          </p:cNvCxnSpPr>
          <p:nvPr/>
        </p:nvCxnSpPr>
        <p:spPr>
          <a:xfrm>
            <a:off x="8607900" y="4656952"/>
            <a:ext cx="62644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stCxn id="39" idx="3"/>
            <a:endCxn id="69" idx="1"/>
          </p:cNvCxnSpPr>
          <p:nvPr/>
        </p:nvCxnSpPr>
        <p:spPr>
          <a:xfrm flipV="1">
            <a:off x="8607900" y="589590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8"/>
          <p:cNvSpPr>
            <a:spLocks noGrp="1"/>
          </p:cNvSpPr>
          <p:nvPr>
            <p:ph type="title"/>
          </p:nvPr>
        </p:nvSpPr>
        <p:spPr>
          <a:xfrm>
            <a:off x="1161965" y="354051"/>
            <a:ext cx="9890348" cy="963024"/>
          </a:xfrm>
          <a:noFill/>
          <a:effectLst>
            <a:glow rad="1905000">
              <a:schemeClr val="tx1">
                <a:alpha val="40000"/>
              </a:schemeClr>
            </a:glow>
          </a:effectLst>
        </p:spPr>
        <p:txBody>
          <a:bodyPr/>
          <a:lstStyle/>
          <a:p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Sesam without global datasets</a:t>
            </a:r>
            <a:endParaRPr lang="en-US" sz="4400" b="1">
              <a:ea typeface="+mn-ea"/>
              <a:cs typeface="+mn-cs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C8016ECC-6DB5-46D4-B271-54479076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1711988"/>
            <a:ext cx="914400" cy="914400"/>
          </a:xfrm>
          <a:prstGeom prst="rect">
            <a:avLst/>
          </a:prstGeom>
          <a:effectLst/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1248AC8-D132-4A6E-B5F7-B1394C5A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2954228"/>
            <a:ext cx="914400" cy="914400"/>
          </a:xfrm>
          <a:prstGeom prst="rect">
            <a:avLst/>
          </a:prstGeom>
          <a:effectLst/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916F0E0-424B-4E47-8E14-4CB6DA6F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4196468"/>
            <a:ext cx="914400" cy="914400"/>
          </a:xfrm>
          <a:prstGeom prst="rect">
            <a:avLst/>
          </a:prstGeom>
          <a:effectLst/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5C9CFCF-12A3-419C-8774-333667BD7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5438708"/>
            <a:ext cx="914400" cy="914400"/>
          </a:xfrm>
          <a:prstGeom prst="rect">
            <a:avLst/>
          </a:prstGeom>
          <a:effectLst/>
        </p:spPr>
      </p:pic>
      <p:pic>
        <p:nvPicPr>
          <p:cNvPr id="64" name="Content Placeholder 6">
            <a:extLst>
              <a:ext uri="{FF2B5EF4-FFF2-40B4-BE49-F238E27FC236}">
                <a16:creationId xmlns:a16="http://schemas.microsoft.com/office/drawing/2014/main" id="{0D7BE5C9-88B0-43BA-B23A-73A7A626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1711988"/>
            <a:ext cx="914400" cy="914400"/>
          </a:xfrm>
          <a:prstGeom prst="rect">
            <a:avLst/>
          </a:prstGeom>
        </p:spPr>
      </p:pic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id="{6442342E-EF3A-4002-A9C6-2B37364D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2954228"/>
            <a:ext cx="914400" cy="914400"/>
          </a:xfrm>
          <a:prstGeom prst="rect">
            <a:avLst/>
          </a:prstGeom>
        </p:spPr>
      </p:pic>
      <p:pic>
        <p:nvPicPr>
          <p:cNvPr id="67" name="Content Placeholder 6">
            <a:extLst>
              <a:ext uri="{FF2B5EF4-FFF2-40B4-BE49-F238E27FC236}">
                <a16:creationId xmlns:a16="http://schemas.microsoft.com/office/drawing/2014/main" id="{A4E50FBA-30D6-41B1-B859-61DB46FD5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4199752"/>
            <a:ext cx="914400" cy="914400"/>
          </a:xfrm>
          <a:prstGeom prst="rect">
            <a:avLst/>
          </a:prstGeom>
        </p:spPr>
      </p:pic>
      <p:pic>
        <p:nvPicPr>
          <p:cNvPr id="69" name="Content Placeholder 6">
            <a:extLst>
              <a:ext uri="{FF2B5EF4-FFF2-40B4-BE49-F238E27FC236}">
                <a16:creationId xmlns:a16="http://schemas.microsoft.com/office/drawing/2014/main" id="{1BFD4B52-A046-4E21-B42C-955960C51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5438708"/>
            <a:ext cx="914400" cy="91440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24ED58-F751-4506-B6CC-7DCF67A260E1}"/>
              </a:ext>
            </a:extLst>
          </p:cNvPr>
          <p:cNvCxnSpPr>
            <a:cxnSpLocks/>
          </p:cNvCxnSpPr>
          <p:nvPr/>
        </p:nvCxnSpPr>
        <p:spPr>
          <a:xfrm>
            <a:off x="10148744" y="5895908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0A56C7-2B42-4F84-8FCE-3CCCB15B9764}"/>
              </a:ext>
            </a:extLst>
          </p:cNvPr>
          <p:cNvCxnSpPr>
            <a:cxnSpLocks/>
          </p:cNvCxnSpPr>
          <p:nvPr/>
        </p:nvCxnSpPr>
        <p:spPr>
          <a:xfrm>
            <a:off x="10148744" y="4650384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9A3A39C-B9C4-4414-9CDD-7959144D5FCD}"/>
              </a:ext>
            </a:extLst>
          </p:cNvPr>
          <p:cNvCxnSpPr>
            <a:cxnSpLocks/>
          </p:cNvCxnSpPr>
          <p:nvPr/>
        </p:nvCxnSpPr>
        <p:spPr>
          <a:xfrm>
            <a:off x="10148744" y="3411425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B3AEC22-7962-4986-B19F-6766CD6C4D0E}"/>
              </a:ext>
            </a:extLst>
          </p:cNvPr>
          <p:cNvCxnSpPr>
            <a:cxnSpLocks/>
          </p:cNvCxnSpPr>
          <p:nvPr/>
        </p:nvCxnSpPr>
        <p:spPr>
          <a:xfrm>
            <a:off x="10148744" y="2165901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3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1759695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1762979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7" y="3001934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4247459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5489699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1762979"/>
            <a:ext cx="914400" cy="914400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1762979"/>
            <a:ext cx="914400" cy="914400"/>
          </a:xfrm>
          <a:prstGeom prst="rect">
            <a:avLst/>
          </a:prstGeom>
          <a:effectLst/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3001934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4244175"/>
            <a:ext cx="914400" cy="914400"/>
          </a:xfrm>
          <a:prstGeom prst="rect">
            <a:avLst/>
          </a:prstGeom>
        </p:spPr>
      </p:pic>
      <p:pic>
        <p:nvPicPr>
          <p:cNvPr id="2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5489699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252968" y="2216895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>
            <a:off x="2252967" y="3459134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24" idx="1"/>
          </p:cNvCxnSpPr>
          <p:nvPr/>
        </p:nvCxnSpPr>
        <p:spPr>
          <a:xfrm flipV="1">
            <a:off x="2252968" y="4701375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5" idx="1"/>
          </p:cNvCxnSpPr>
          <p:nvPr/>
        </p:nvCxnSpPr>
        <p:spPr>
          <a:xfrm>
            <a:off x="2252968" y="5946899"/>
            <a:ext cx="122776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3005219"/>
            <a:ext cx="914400" cy="914400"/>
          </a:xfrm>
          <a:prstGeom prst="rect">
            <a:avLst/>
          </a:prstGeom>
        </p:spPr>
      </p:pic>
      <p:pic>
        <p:nvPicPr>
          <p:cNvPr id="3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4250743"/>
            <a:ext cx="914400" cy="914400"/>
          </a:xfrm>
          <a:prstGeom prst="rect">
            <a:avLst/>
          </a:prstGeom>
        </p:spPr>
      </p:pic>
      <p:pic>
        <p:nvPicPr>
          <p:cNvPr id="3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5489699"/>
            <a:ext cx="914400" cy="914400"/>
          </a:xfrm>
          <a:prstGeom prst="rect">
            <a:avLst/>
          </a:prstGeom>
        </p:spPr>
      </p:pic>
      <p:pic>
        <p:nvPicPr>
          <p:cNvPr id="40" name="Graphic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3005219"/>
            <a:ext cx="914400" cy="914400"/>
          </a:xfrm>
          <a:prstGeom prst="rect">
            <a:avLst/>
          </a:prstGeom>
          <a:effectLst/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4247459"/>
            <a:ext cx="914400" cy="914400"/>
          </a:xfrm>
          <a:prstGeom prst="rect">
            <a:avLst/>
          </a:prstGeom>
          <a:effectLst/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5489699"/>
            <a:ext cx="914400" cy="914400"/>
          </a:xfrm>
          <a:prstGeom prst="rect">
            <a:avLst/>
          </a:prstGeom>
          <a:effectLst/>
        </p:spPr>
      </p:pic>
      <p:cxnSp>
        <p:nvCxnSpPr>
          <p:cNvPr id="99" name="Straight Arrow Connector 98"/>
          <p:cNvCxnSpPr>
            <a:cxnSpLocks/>
            <a:stCxn id="18" idx="3"/>
            <a:endCxn id="44" idx="1"/>
          </p:cNvCxnSpPr>
          <p:nvPr/>
        </p:nvCxnSpPr>
        <p:spPr>
          <a:xfrm>
            <a:off x="8679463" y="222017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46" idx="1"/>
          </p:cNvCxnSpPr>
          <p:nvPr/>
        </p:nvCxnSpPr>
        <p:spPr>
          <a:xfrm>
            <a:off x="8679463" y="346241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cxnSpLocks/>
            <a:stCxn id="38" idx="3"/>
            <a:endCxn id="47" idx="1"/>
          </p:cNvCxnSpPr>
          <p:nvPr/>
        </p:nvCxnSpPr>
        <p:spPr>
          <a:xfrm>
            <a:off x="8679463" y="4707943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stCxn id="39" idx="3"/>
            <a:endCxn id="48" idx="1"/>
          </p:cNvCxnSpPr>
          <p:nvPr/>
        </p:nvCxnSpPr>
        <p:spPr>
          <a:xfrm>
            <a:off x="8679463" y="594689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</p:cNvCxnSpPr>
          <p:nvPr/>
        </p:nvCxnSpPr>
        <p:spPr>
          <a:xfrm flipV="1">
            <a:off x="4395132" y="2842940"/>
            <a:ext cx="1227764" cy="6161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</p:cNvCxnSpPr>
          <p:nvPr/>
        </p:nvCxnSpPr>
        <p:spPr>
          <a:xfrm flipV="1">
            <a:off x="4395132" y="5327419"/>
            <a:ext cx="1227764" cy="619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39" idx="1"/>
          </p:cNvCxnSpPr>
          <p:nvPr/>
        </p:nvCxnSpPr>
        <p:spPr>
          <a:xfrm>
            <a:off x="6537296" y="5327419"/>
            <a:ext cx="1227767" cy="619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7" idx="1"/>
          </p:cNvCxnSpPr>
          <p:nvPr/>
        </p:nvCxnSpPr>
        <p:spPr>
          <a:xfrm>
            <a:off x="6537296" y="2842940"/>
            <a:ext cx="1227767" cy="619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18" idx="1"/>
          </p:cNvCxnSpPr>
          <p:nvPr/>
        </p:nvCxnSpPr>
        <p:spPr>
          <a:xfrm flipV="1">
            <a:off x="6537296" y="2220179"/>
            <a:ext cx="1227767" cy="622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" idx="3"/>
          </p:cNvCxnSpPr>
          <p:nvPr/>
        </p:nvCxnSpPr>
        <p:spPr>
          <a:xfrm>
            <a:off x="4395132" y="2216895"/>
            <a:ext cx="1227764" cy="6260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395132" y="2842940"/>
            <a:ext cx="1227764" cy="1865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24" idx="3"/>
          </p:cNvCxnSpPr>
          <p:nvPr/>
        </p:nvCxnSpPr>
        <p:spPr>
          <a:xfrm>
            <a:off x="4395132" y="4701375"/>
            <a:ext cx="1227764" cy="6260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38" idx="1"/>
          </p:cNvCxnSpPr>
          <p:nvPr/>
        </p:nvCxnSpPr>
        <p:spPr>
          <a:xfrm flipV="1">
            <a:off x="6537296" y="4707943"/>
            <a:ext cx="1227767" cy="6194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395130" y="2216892"/>
            <a:ext cx="1227766" cy="31105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itle 8"/>
          <p:cNvSpPr>
            <a:spLocks noGrp="1"/>
          </p:cNvSpPr>
          <p:nvPr>
            <p:ph type="title"/>
          </p:nvPr>
        </p:nvSpPr>
        <p:spPr>
          <a:xfrm>
            <a:off x="1128852" y="397264"/>
            <a:ext cx="10122244" cy="96302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Sesam with Global datasets &amp; Endpoints</a:t>
            </a:r>
            <a:endParaRPr lang="en-US" sz="4400" b="1">
              <a:ea typeface="+mn-ea"/>
              <a:cs typeface="+mn-cs"/>
            </a:endParaRPr>
          </a:p>
        </p:txBody>
      </p:sp>
      <p:pic>
        <p:nvPicPr>
          <p:cNvPr id="43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2306331"/>
            <a:ext cx="1089263" cy="1089263"/>
          </a:xfrm>
          <a:prstGeom prst="rect">
            <a:avLst/>
          </a:prstGeom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4782784"/>
            <a:ext cx="1089263" cy="1089263"/>
          </a:xfrm>
          <a:prstGeom prst="rect">
            <a:avLst/>
          </a:prstGeom>
        </p:spPr>
      </p:pic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2D9417EE-9247-4331-9645-B73183EC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1762979"/>
            <a:ext cx="914400" cy="914400"/>
          </a:xfrm>
          <a:prstGeom prst="rect">
            <a:avLst/>
          </a:prstGeom>
        </p:spPr>
      </p:pic>
      <p:pic>
        <p:nvPicPr>
          <p:cNvPr id="46" name="Content Placeholder 6">
            <a:extLst>
              <a:ext uri="{FF2B5EF4-FFF2-40B4-BE49-F238E27FC236}">
                <a16:creationId xmlns:a16="http://schemas.microsoft.com/office/drawing/2014/main" id="{D6D3E72B-265B-4BE3-8DCC-A63791D4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3005219"/>
            <a:ext cx="914400" cy="914400"/>
          </a:xfrm>
          <a:prstGeom prst="rect">
            <a:avLst/>
          </a:prstGeom>
        </p:spPr>
      </p:pic>
      <p:pic>
        <p:nvPicPr>
          <p:cNvPr id="47" name="Content Placeholder 6">
            <a:extLst>
              <a:ext uri="{FF2B5EF4-FFF2-40B4-BE49-F238E27FC236}">
                <a16:creationId xmlns:a16="http://schemas.microsoft.com/office/drawing/2014/main" id="{38ABEC44-E5C9-4173-87B1-DDE608BA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4250743"/>
            <a:ext cx="914400" cy="914400"/>
          </a:xfrm>
          <a:prstGeom prst="rect">
            <a:avLst/>
          </a:prstGeom>
        </p:spPr>
      </p:pic>
      <p:pic>
        <p:nvPicPr>
          <p:cNvPr id="48" name="Content Placeholder 6">
            <a:extLst>
              <a:ext uri="{FF2B5EF4-FFF2-40B4-BE49-F238E27FC236}">
                <a16:creationId xmlns:a16="http://schemas.microsoft.com/office/drawing/2014/main" id="{6C560BBD-BB51-445F-8EA2-2057354E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5489699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23BA60-3461-43C2-8443-78457E4FCE5F}"/>
              </a:ext>
            </a:extLst>
          </p:cNvPr>
          <p:cNvCxnSpPr>
            <a:cxnSpLocks/>
          </p:cNvCxnSpPr>
          <p:nvPr/>
        </p:nvCxnSpPr>
        <p:spPr>
          <a:xfrm>
            <a:off x="10172959" y="594689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C42740-78B0-4065-AA06-8E9D31FBC874}"/>
              </a:ext>
            </a:extLst>
          </p:cNvPr>
          <p:cNvCxnSpPr>
            <a:cxnSpLocks/>
          </p:cNvCxnSpPr>
          <p:nvPr/>
        </p:nvCxnSpPr>
        <p:spPr>
          <a:xfrm>
            <a:off x="10172959" y="4701375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089CDC-35A8-4CBB-8A47-BD8DC8D8EA94}"/>
              </a:ext>
            </a:extLst>
          </p:cNvPr>
          <p:cNvCxnSpPr>
            <a:cxnSpLocks/>
          </p:cNvCxnSpPr>
          <p:nvPr/>
        </p:nvCxnSpPr>
        <p:spPr>
          <a:xfrm>
            <a:off x="10172959" y="3462416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7CE24D-CCC9-401D-BBDE-8114B2A8A812}"/>
              </a:ext>
            </a:extLst>
          </p:cNvPr>
          <p:cNvCxnSpPr>
            <a:cxnSpLocks/>
          </p:cNvCxnSpPr>
          <p:nvPr/>
        </p:nvCxnSpPr>
        <p:spPr>
          <a:xfrm>
            <a:off x="10172959" y="2216892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1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Lesson 3 - Enhancing Data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C688910-A1FD-408D-BFDD-86C25D08769D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4366771-3CBD-4898-90BD-C57AE615DCFE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600" y="2128027"/>
            <a:ext cx="6376200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>
                <a:solidFill>
                  <a:srgbClr val="01AFF5"/>
                </a:solidFill>
                <a:latin typeface="Museo Sans 300" panose="02000000000000000000" pitchFamily="2" charset="77"/>
              </a:rPr>
              <a:t>Scope :</a:t>
            </a:r>
            <a:r>
              <a:rPr lang="sv-SE" sz="1600">
                <a:latin typeface="Museo Sans 300" panose="02000000000000000000" pitchFamily="2" charset="77"/>
              </a:rPr>
              <a:t> Enhancing the Quality of data 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>
                <a:latin typeface="Museo Sans 300" panose="02000000000000000000" pitchFamily="2" charset="77"/>
              </a:rPr>
              <a:t>Copy everything [”copy”, ”*”]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>
                <a:latin typeface="Museo Sans 300" panose="02000000000000000000" pitchFamily="2" charset="77"/>
              </a:rPr>
              <a:t>Add global properties specified here -------&gt;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>
                <a:latin typeface="Museo Sans 300" panose="02000000000000000000" pitchFamily="2" charset="77"/>
              </a:rPr>
              <a:t>Prioritize source of global fields with ”coalesce” expression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>
                <a:latin typeface="Museo Sans 300" panose="02000000000000000000" pitchFamily="2" charset="77"/>
              </a:rPr>
              <a:t>Namespaces usage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>
                <a:latin typeface="Museo Sans 300" panose="02000000000000000000" pitchFamily="2" charset="77"/>
              </a:rPr>
              <a:t>”_S.erp-person:firstname” returns a specific firstname from specific namespace.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>
                <a:latin typeface="Museo Sans 300" panose="02000000000000000000" pitchFamily="2" charset="77"/>
              </a:rPr>
              <a:t>”_S.firstname” ignores namespaces and returns all ”firstname” fields as a list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>
                <a:latin typeface="Museo Sans 300" panose="02000000000000000000" pitchFamily="2" charset="77"/>
              </a:rPr>
              <a:t>Best Practices</a:t>
            </a:r>
            <a:endParaRPr lang="nb-NO" sz="1200">
              <a:latin typeface="Museo Sans 300" panose="02000000000000000000" pitchFamily="2" charset="77"/>
            </a:endParaRP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 3 - Enhancing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530952" y="2128027"/>
            <a:ext cx="3808448" cy="33871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sv-SE" sz="1600">
                <a:solidFill>
                  <a:srgbClr val="01AFF5"/>
                </a:solidFill>
                <a:latin typeface="Museo Sans 300" panose="02000000000000000000" pitchFamily="2" charset="77"/>
              </a:rPr>
              <a:t>Global properties </a:t>
            </a:r>
            <a:endParaRPr lang="sv-SE" sz="1600">
              <a:latin typeface="Museo Sans 300" panose="02000000000000000000" pitchFamily="2" charset="77"/>
            </a:endParaRPr>
          </a:p>
          <a:p>
            <a:pPr marL="285750" indent="-285750">
              <a:spcBef>
                <a:spcPts val="0"/>
              </a:spcBef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>
                <a:latin typeface="Museo Sans 300" panose="02000000000000000000" pitchFamily="2" charset="77"/>
              </a:rPr>
              <a:t>fullname</a:t>
            </a:r>
          </a:p>
          <a:p>
            <a:pPr marL="285750" indent="-285750">
              <a:spcBef>
                <a:spcPts val="0"/>
              </a:spcBef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>
                <a:latin typeface="Museo Sans 300" panose="02000000000000000000" pitchFamily="2" charset="77"/>
              </a:rPr>
              <a:t>zipcode</a:t>
            </a:r>
          </a:p>
          <a:p>
            <a:pPr marL="285750" indent="-285750">
              <a:spcBef>
                <a:spcPts val="0"/>
              </a:spcBef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>
                <a:latin typeface="Museo Sans 300" panose="02000000000000000000" pitchFamily="2" charset="77"/>
              </a:rPr>
              <a:t>email</a:t>
            </a:r>
          </a:p>
          <a:p>
            <a:pPr marL="285750" indent="-285750">
              <a:spcBef>
                <a:spcPts val="0"/>
              </a:spcBef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>
                <a:latin typeface="Museo Sans 300" panose="02000000000000000000" pitchFamily="2" charset="77"/>
              </a:rPr>
              <a:t>firstname</a:t>
            </a:r>
          </a:p>
          <a:p>
            <a:pPr marL="285750" indent="-285750">
              <a:spcBef>
                <a:spcPts val="0"/>
              </a:spcBef>
              <a:buClr>
                <a:schemeClr val="tx2"/>
              </a:buClr>
              <a:buFont typeface="Arial" panose="02080604020202020204" pitchFamily="34" charset="0"/>
              <a:buChar char="•"/>
            </a:pPr>
            <a:r>
              <a:rPr lang="sv-SE" sz="1600">
                <a:latin typeface="Museo Sans 300" panose="02000000000000000000" pitchFamily="2" charset="77"/>
              </a:rPr>
              <a:t>lastname</a:t>
            </a:r>
          </a:p>
          <a:p>
            <a:pPr algn="ctr"/>
            <a:r>
              <a:rPr lang="sv-SE" sz="1600" b="1">
                <a:solidFill>
                  <a:schemeClr val="tx2"/>
                </a:solidFill>
                <a:latin typeface="Museo Sans 300" panose="02000000000000000000"/>
              </a:rPr>
              <a:t>Functions</a:t>
            </a:r>
          </a:p>
          <a:p>
            <a:r>
              <a:rPr lang="sv-SE" sz="1600">
                <a:latin typeface="Museo Sans 300" panose="02000000000000000000"/>
              </a:rPr>
              <a:t>[”coalesce”, [”list”, null, 1, 2]] -&gt; 1</a:t>
            </a:r>
          </a:p>
          <a:p>
            <a:r>
              <a:rPr lang="sv-SE" sz="1600">
                <a:latin typeface="Museo Sans 300" panose="02000000000000000000"/>
              </a:rPr>
              <a:t>[”concat”, [”foo”, ”bar”]] -&gt; ”foobar”</a:t>
            </a:r>
          </a:p>
          <a:p>
            <a:r>
              <a:rPr lang="sv-SE" sz="1600">
                <a:latin typeface="Museo Sans 300" panose="02000000000000000000"/>
              </a:rPr>
              <a:t>[”if”, true, ”a”, ”b”] -&gt; ”a”</a:t>
            </a:r>
          </a:p>
          <a:p>
            <a:r>
              <a:rPr lang="sv-SE" sz="1600">
                <a:latin typeface="Museo Sans 300" panose="02000000000000000000"/>
              </a:rPr>
              <a:t>[”if”, false, ”a”, ”b”] -&gt; ”b”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228800" y="2060574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47" y="426508"/>
            <a:ext cx="4573381" cy="963024"/>
          </a:xfrm>
        </p:spPr>
        <p:txBody>
          <a:bodyPr>
            <a:normAutofit/>
          </a:bodyPr>
          <a:lstStyle/>
          <a:p>
            <a:pPr algn="ctr"/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Golden Record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5DC1B-13A2-A942-A33F-8E2659FD530F}"/>
              </a:ext>
            </a:extLst>
          </p:cNvPr>
          <p:cNvSpPr txBox="1"/>
          <p:nvPr/>
        </p:nvSpPr>
        <p:spPr>
          <a:xfrm>
            <a:off x="912529" y="1604104"/>
            <a:ext cx="8393644" cy="364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NO" sz="2400">
                <a:latin typeface="Museo Sans 500" panose="02000000000000000000" pitchFamily="2" charset="77"/>
              </a:rPr>
              <a:t>Prioritize attribute origin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sz="2400">
                <a:latin typeface="Museo Sans 500" panose="02000000000000000000" pitchFamily="2" charset="77"/>
              </a:rPr>
              <a:t>Which systems knows the attribute best?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sz="2400">
                <a:latin typeface="Museo Sans 500" panose="02000000000000000000" pitchFamily="2" charset="77"/>
              </a:rPr>
              <a:t>Which system knows the attribute second best?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Master data management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Create a flexible system-wide model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Re-use golden properties downstream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400">
                <a:latin typeface="Museo Sans 500" panose="02000000000000000000" pitchFamily="2" charset="77"/>
              </a:rPr>
              <a:t>The more pipes you make, the more time you save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NO" sz="2400">
                <a:latin typeface="Museo Sans 500" panose="02000000000000000000" pitchFamily="2" charset="77"/>
              </a:rPr>
              <a:t>Golden attributes added</a:t>
            </a:r>
            <a:r>
              <a:rPr lang="en-US" sz="2400">
                <a:latin typeface="Museo Sans 500" panose="02000000000000000000" pitchFamily="2" charset="77"/>
              </a:rPr>
              <a:t> in the global</a:t>
            </a:r>
          </a:p>
        </p:txBody>
      </p:sp>
    </p:spTree>
    <p:extLst>
      <p:ext uri="{BB962C8B-B14F-4D97-AF65-F5344CB8AC3E}">
        <p14:creationId xmlns:p14="http://schemas.microsoft.com/office/powerpoint/2010/main" val="76619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49187" y="1650541"/>
            <a:ext cx="3595881" cy="3383637"/>
          </a:xfrm>
          <a:prstGeom prst="ellipse">
            <a:avLst/>
          </a:prstGeom>
          <a:pattFill prst="smGrid">
            <a:fgClr>
              <a:srgbClr val="01AFF5"/>
            </a:fgClr>
            <a:bgClr>
              <a:schemeClr val="tx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147127" y="1650540"/>
            <a:ext cx="3595881" cy="3383637"/>
          </a:xfrm>
          <a:prstGeom prst="ellipse">
            <a:avLst/>
          </a:prstGeom>
          <a:noFill/>
          <a:ln w="38100">
            <a:solidFill>
              <a:srgbClr val="01AFF5"/>
            </a:solidFill>
            <a:prstDash val="sysDot"/>
            <a:beve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40623" y="1650540"/>
            <a:ext cx="5311514" cy="3383637"/>
          </a:xfrm>
          <a:custGeom>
            <a:avLst/>
            <a:gdLst>
              <a:gd name="connsiteX0" fmla="*/ 1776761 w 2590800"/>
              <a:gd name="connsiteY0" fmla="*/ 0 h 1576041"/>
              <a:gd name="connsiteX1" fmla="*/ 2590800 w 2590800"/>
              <a:gd name="connsiteY1" fmla="*/ 788020 h 1576041"/>
              <a:gd name="connsiteX2" fmla="*/ 1776761 w 2590800"/>
              <a:gd name="connsiteY2" fmla="*/ 1576040 h 1576041"/>
              <a:gd name="connsiteX3" fmla="*/ 1321624 w 2590800"/>
              <a:gd name="connsiteY3" fmla="*/ 1441459 h 1576041"/>
              <a:gd name="connsiteX4" fmla="*/ 1295401 w 2590800"/>
              <a:gd name="connsiteY4" fmla="*/ 1420514 h 1576041"/>
              <a:gd name="connsiteX5" fmla="*/ 1269176 w 2590800"/>
              <a:gd name="connsiteY5" fmla="*/ 1441460 h 1576041"/>
              <a:gd name="connsiteX6" fmla="*/ 814039 w 2590800"/>
              <a:gd name="connsiteY6" fmla="*/ 1576041 h 1576041"/>
              <a:gd name="connsiteX7" fmla="*/ 0 w 2590800"/>
              <a:gd name="connsiteY7" fmla="*/ 788021 h 1576041"/>
              <a:gd name="connsiteX8" fmla="*/ 814039 w 2590800"/>
              <a:gd name="connsiteY8" fmla="*/ 1 h 1576041"/>
              <a:gd name="connsiteX9" fmla="*/ 1269176 w 2590800"/>
              <a:gd name="connsiteY9" fmla="*/ 134583 h 1576041"/>
              <a:gd name="connsiteX10" fmla="*/ 1295400 w 2590800"/>
              <a:gd name="connsiteY10" fmla="*/ 155528 h 1576041"/>
              <a:gd name="connsiteX11" fmla="*/ 1321624 w 2590800"/>
              <a:gd name="connsiteY11" fmla="*/ 134582 h 1576041"/>
              <a:gd name="connsiteX12" fmla="*/ 1776761 w 2590800"/>
              <a:gd name="connsiteY12" fmla="*/ 0 h 1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0800" h="1576041">
                <a:moveTo>
                  <a:pt x="1776761" y="0"/>
                </a:moveTo>
                <a:cubicBezTo>
                  <a:pt x="2226342" y="0"/>
                  <a:pt x="2590800" y="352809"/>
                  <a:pt x="2590800" y="788020"/>
                </a:cubicBezTo>
                <a:cubicBezTo>
                  <a:pt x="2590800" y="1223231"/>
                  <a:pt x="2226342" y="1576040"/>
                  <a:pt x="1776761" y="1576040"/>
                </a:cubicBezTo>
                <a:cubicBezTo>
                  <a:pt x="1608168" y="1576040"/>
                  <a:pt x="1451546" y="1526426"/>
                  <a:pt x="1321624" y="1441459"/>
                </a:cubicBezTo>
                <a:lnTo>
                  <a:pt x="1295401" y="1420514"/>
                </a:lnTo>
                <a:lnTo>
                  <a:pt x="1269176" y="1441460"/>
                </a:lnTo>
                <a:cubicBezTo>
                  <a:pt x="1139255" y="1526427"/>
                  <a:pt x="982632" y="1576041"/>
                  <a:pt x="814039" y="1576041"/>
                </a:cubicBezTo>
                <a:cubicBezTo>
                  <a:pt x="364458" y="1576041"/>
                  <a:pt x="0" y="1223232"/>
                  <a:pt x="0" y="788021"/>
                </a:cubicBezTo>
                <a:cubicBezTo>
                  <a:pt x="0" y="352810"/>
                  <a:pt x="364458" y="1"/>
                  <a:pt x="814039" y="1"/>
                </a:cubicBezTo>
                <a:cubicBezTo>
                  <a:pt x="982632" y="1"/>
                  <a:pt x="1139255" y="49615"/>
                  <a:pt x="1269176" y="134583"/>
                </a:cubicBezTo>
                <a:lnTo>
                  <a:pt x="1295400" y="155528"/>
                </a:lnTo>
                <a:lnTo>
                  <a:pt x="1321624" y="134582"/>
                </a:lnTo>
                <a:cubicBezTo>
                  <a:pt x="1451546" y="49614"/>
                  <a:pt x="1608168" y="0"/>
                  <a:pt x="1776761" y="0"/>
                </a:cubicBezTo>
                <a:close/>
              </a:path>
            </a:pathLst>
          </a:custGeom>
          <a:pattFill prst="smGrid">
            <a:fgClr>
              <a:srgbClr val="01AFF5"/>
            </a:fgClr>
            <a:bgClr>
              <a:schemeClr val="tx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27769" y="5947480"/>
            <a:ext cx="24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Left Join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93174">
            <a:off x="8242598" y="4960692"/>
            <a:ext cx="988325" cy="16278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12293" flipH="1">
            <a:off x="3562610" y="4999336"/>
            <a:ext cx="898499" cy="1506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8294" y="5947480"/>
            <a:ext cx="24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Full outer Join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49</a:t>
            </a:fld>
            <a:endParaRPr lang="nb-NO"/>
          </a:p>
        </p:txBody>
      </p:sp>
      <p:sp>
        <p:nvSpPr>
          <p:cNvPr id="5" name="Rectangle 4"/>
          <p:cNvSpPr/>
          <p:nvPr/>
        </p:nvSpPr>
        <p:spPr>
          <a:xfrm>
            <a:off x="5441943" y="352516"/>
            <a:ext cx="16279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err="1">
                <a:solidFill>
                  <a:schemeClr val="tx2"/>
                </a:solidFill>
                <a:latin typeface="Museo Sans 500" panose="02000000000000000000" pitchFamily="2" charset="77"/>
              </a:rPr>
              <a:t>Joins</a:t>
            </a:r>
            <a:endParaRPr lang="nb-NO" sz="44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51F2FD-3527-5E48-85FF-DF2D09844FF5}"/>
              </a:ext>
            </a:extLst>
          </p:cNvPr>
          <p:cNvSpPr/>
          <p:nvPr/>
        </p:nvSpPr>
        <p:spPr>
          <a:xfrm>
            <a:off x="1148294" y="1121957"/>
            <a:ext cx="1332513" cy="349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AFF5"/>
                </a:solidFill>
                <a:latin typeface="Museo Sans 500" panose="02000000000000000000" charset="0"/>
                <a:ea typeface="Museo Sans 500" panose="02000000000000000000" charset="0"/>
                <a:cs typeface="Museo Sans 500" panose="02000000000000000000" charset="0"/>
              </a:rPr>
              <a:t>Key Take Aways</a:t>
            </a:r>
          </a:p>
        </p:txBody>
      </p:sp>
      <p:graphicFrame>
        <p:nvGraphicFramePr>
          <p:cNvPr id="4" name="Diagram 11"/>
          <p:cNvGraphicFramePr/>
          <p:nvPr>
            <p:extLst>
              <p:ext uri="{D42A27DB-BD31-4B8C-83A1-F6EECF244321}">
                <p14:modId xmlns:p14="http://schemas.microsoft.com/office/powerpoint/2010/main" val="2238648605"/>
              </p:ext>
            </p:extLst>
          </p:nvPr>
        </p:nvGraphicFramePr>
        <p:xfrm>
          <a:off x="1402446" y="2204864"/>
          <a:ext cx="9811213" cy="36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B81616-A9B0-EB43-8ADD-CC572597EBE5}"/>
              </a:ext>
            </a:extLst>
          </p:cNvPr>
          <p:cNvSpPr/>
          <p:nvPr/>
        </p:nvSpPr>
        <p:spPr>
          <a:xfrm>
            <a:off x="1279850" y="1150589"/>
            <a:ext cx="1040899" cy="39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304616" y="2493773"/>
            <a:ext cx="1338773" cy="1338773"/>
          </a:xfrm>
          <a:prstGeom prst="rect">
            <a:avLst/>
          </a:prstGeo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616" y="4368854"/>
            <a:ext cx="1338773" cy="1338773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616" y="618692"/>
            <a:ext cx="1338773" cy="1338773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5816" y="2493773"/>
            <a:ext cx="1338773" cy="133877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974002" y="3742372"/>
            <a:ext cx="0" cy="998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1"/>
          </p:cNvCxnSpPr>
          <p:nvPr/>
        </p:nvCxnSpPr>
        <p:spPr>
          <a:xfrm>
            <a:off x="8965587" y="1576984"/>
            <a:ext cx="8415" cy="9167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687485" y="3161758"/>
            <a:ext cx="998547" cy="14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428089" y="238210"/>
            <a:ext cx="111283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400">
                <a:solidFill>
                  <a:schemeClr val="accent4">
                    <a:lumMod val="10000"/>
                  </a:schemeClr>
                </a:solidFill>
                <a:latin typeface="Museo Sans 500" panose="02000000000000000000" pitchFamily="2" charset="77"/>
              </a:rPr>
              <a:t>Hops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116" y="297709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801" y="485217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60218" y="109879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3714" y="5659896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All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from A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ends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up in C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has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appended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data from B</a:t>
            </a:r>
          </a:p>
        </p:txBody>
      </p:sp>
      <p:pic>
        <p:nvPicPr>
          <p:cNvPr id="32" name="Graphic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399653" y="2523273"/>
            <a:ext cx="1338773" cy="13387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76354" y="238210"/>
            <a:ext cx="25853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400">
                <a:solidFill>
                  <a:schemeClr val="accent4">
                    <a:lumMod val="10000"/>
                  </a:schemeClr>
                </a:solidFill>
                <a:latin typeface="Museo Sans 500" panose="02000000000000000000" pitchFamily="2" charset="77"/>
              </a:rPr>
              <a:t>Merge source</a:t>
            </a:r>
          </a:p>
        </p:txBody>
      </p:sp>
      <p:pic>
        <p:nvPicPr>
          <p:cNvPr id="34" name="Graphic 3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5253" y="648192"/>
            <a:ext cx="1338773" cy="1338773"/>
          </a:xfrm>
          <a:prstGeom prst="rect">
            <a:avLst/>
          </a:prstGeom>
        </p:spPr>
      </p:pic>
      <p:pic>
        <p:nvPicPr>
          <p:cNvPr id="35" name="Graphic 3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4053" y="648192"/>
            <a:ext cx="1338773" cy="1338773"/>
          </a:xfrm>
          <a:prstGeom prst="rect">
            <a:avLst/>
          </a:prstGeom>
        </p:spPr>
      </p:pic>
      <p:pic>
        <p:nvPicPr>
          <p:cNvPr id="36" name="Graphic 3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653" y="4398354"/>
            <a:ext cx="1338773" cy="1338773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2" idx="1"/>
          </p:cNvCxnSpPr>
          <p:nvPr/>
        </p:nvCxnSpPr>
        <p:spPr>
          <a:xfrm>
            <a:off x="2154639" y="1562591"/>
            <a:ext cx="914400" cy="960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1"/>
          </p:cNvCxnSpPr>
          <p:nvPr/>
        </p:nvCxnSpPr>
        <p:spPr>
          <a:xfrm flipH="1">
            <a:off x="3069039" y="1562591"/>
            <a:ext cx="914400" cy="960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69039" y="3777482"/>
            <a:ext cx="0" cy="9929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1654" y="5609304"/>
            <a:ext cx="490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All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from A &amp; B end up in C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merge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into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one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entity</a:t>
            </a:r>
            <a:endParaRPr lang="nb-NO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Unjoined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are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still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seperate</a:t>
            </a:r>
            <a:endParaRPr lang="nb-NO">
              <a:solidFill>
                <a:schemeClr val="tx2"/>
              </a:solidFill>
              <a:latin typeface="Museo Sans 300" panose="02000000000000000000" pitchFamily="2" charset="7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9873" y="6116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5283" y="488167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93415" y="6116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ubrik 2"/>
          <p:cNvSpPr>
            <a:spLocks noGrp="1"/>
          </p:cNvSpPr>
          <p:nvPr>
            <p:ph type="title"/>
          </p:nvPr>
        </p:nvSpPr>
        <p:spPr>
          <a:xfrm>
            <a:off x="1179141" y="484396"/>
            <a:ext cx="10146506" cy="9630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Hops DTL 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1635513" y="1660301"/>
            <a:ext cx="8184994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sv-SE" b="1">
                <a:latin typeface="Courier"/>
              </a:rPr>
              <a:t>"transform": {</a:t>
            </a:r>
          </a:p>
          <a:p>
            <a:r>
              <a:rPr lang="sv-SE" b="1">
                <a:latin typeface="Courier"/>
              </a:rPr>
              <a:t>    "type": "dtl",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 "rules": {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 "default": [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["copy", "*"],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["add", "address-data",</a:t>
            </a:r>
            <a:endParaRPr lang="sv-SE" b="1">
              <a:latin typeface="Courier" pitchFamily="2" charset="0"/>
              <a:cs typeface="Calibri"/>
            </a:endParaRPr>
          </a:p>
          <a:p>
            <a:r>
              <a:rPr lang="sv-SE" b="1">
                <a:latin typeface="Courier"/>
              </a:rPr>
              <a:t>          ["hops",</a:t>
            </a:r>
            <a:r>
              <a:rPr lang="sv-SE" b="1">
                <a:latin typeface="Courier"/>
                <a:cs typeface="Calibri"/>
              </a:rPr>
              <a:t> {</a:t>
            </a:r>
            <a:endParaRPr lang="sv-SE" b="1">
              <a:latin typeface="Courier"/>
            </a:endParaRPr>
          </a:p>
          <a:p>
            <a:r>
              <a:rPr lang="sv-SE" b="1">
                <a:latin typeface="Courier"/>
              </a:rPr>
              <a:t>            "datasets": ["global-location gl"],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 "where": [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     ["eq", "_S.zipcode", "gl.postnummer"]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 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 }]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}}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03" y="2395698"/>
            <a:ext cx="5639266" cy="1331162"/>
          </a:xfrm>
        </p:spPr>
        <p:txBody>
          <a:bodyPr/>
          <a:lstStyle/>
          <a:p>
            <a:pPr marL="0" indent="0">
              <a:buNone/>
            </a:pPr>
            <a:r>
              <a:rPr lang="nb-NO">
                <a:solidFill>
                  <a:schemeClr val="bg1"/>
                </a:solidFill>
                <a:latin typeface="Museo Sans 300" panose="02000000000000000000" pitchFamily="2" charset="77"/>
              </a:rPr>
              <a:t>"</a:t>
            </a:r>
            <a:r>
              <a:rPr lang="nb-NO" err="1">
                <a:solidFill>
                  <a:schemeClr val="bg1"/>
                </a:solidFill>
                <a:latin typeface="Museo Sans 300" panose="02000000000000000000" pitchFamily="2" charset="77"/>
              </a:rPr>
              <a:t>Eq</a:t>
            </a:r>
            <a:r>
              <a:rPr lang="nb-NO">
                <a:solidFill>
                  <a:schemeClr val="bg1"/>
                </a:solidFill>
                <a:latin typeface="Museo Sans 300" panose="02000000000000000000" pitchFamily="2" charset="77"/>
              </a:rPr>
              <a:t>"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is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intersection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in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expressions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!</a:t>
            </a:r>
          </a:p>
          <a:p>
            <a:pPr marL="0" indent="0">
              <a:buNone/>
            </a:pP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It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checks</a:t>
            </a: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 for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equality</a:t>
            </a: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 in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other</a:t>
            </a: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expressions</a:t>
            </a:r>
            <a:endParaRPr lang="nb-NO" sz="2200">
              <a:solidFill>
                <a:schemeClr val="tx2"/>
              </a:solidFill>
              <a:latin typeface="Museo Sans 300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648511"/>
          </a:xfrm>
        </p:spPr>
        <p:txBody>
          <a:bodyPr/>
          <a:lstStyle/>
          <a:p>
            <a:pPr algn="ctr"/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Joins</a:t>
            </a:r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 &amp; </a:t>
            </a:r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Intersection</a:t>
            </a:r>
            <a:endParaRPr lang="nb-NO">
              <a:solidFill>
                <a:schemeClr val="tx2"/>
              </a:solidFill>
              <a:latin typeface="Museo Sans 500" panose="02000000000000000000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52</a:t>
            </a:fld>
            <a:endParaRPr lang="nb-NO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773C39-9DCA-AD4F-9CD5-BE3C83689F82}"/>
              </a:ext>
            </a:extLst>
          </p:cNvPr>
          <p:cNvGrpSpPr/>
          <p:nvPr/>
        </p:nvGrpSpPr>
        <p:grpSpPr>
          <a:xfrm>
            <a:off x="10122837" y="3005892"/>
            <a:ext cx="1463709" cy="1170629"/>
            <a:chOff x="10122837" y="3005892"/>
            <a:chExt cx="1463709" cy="1170629"/>
          </a:xfrm>
        </p:grpSpPr>
        <p:sp>
          <p:nvSpPr>
            <p:cNvPr id="53" name="Oval 52"/>
            <p:cNvSpPr/>
            <p:nvPr/>
          </p:nvSpPr>
          <p:spPr>
            <a:xfrm>
              <a:off x="11315241" y="300589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122837" y="3455554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306865" y="3455555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315241" y="3905216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Arrow Connector 85"/>
            <p:cNvCxnSpPr>
              <a:stCxn id="54" idx="6"/>
              <a:endCxn id="55" idx="2"/>
            </p:cNvCxnSpPr>
            <p:nvPr/>
          </p:nvCxnSpPr>
          <p:spPr>
            <a:xfrm>
              <a:off x="10394142" y="3591207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4" idx="6"/>
              <a:endCxn id="53" idx="2"/>
            </p:cNvCxnSpPr>
            <p:nvPr/>
          </p:nvCxnSpPr>
          <p:spPr>
            <a:xfrm flipV="1">
              <a:off x="10394142" y="3141545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4" idx="6"/>
              <a:endCxn id="57" idx="2"/>
            </p:cNvCxnSpPr>
            <p:nvPr/>
          </p:nvCxnSpPr>
          <p:spPr>
            <a:xfrm>
              <a:off x="10394142" y="3591207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76349C-4A9A-6B41-8754-13881A0A129C}"/>
              </a:ext>
            </a:extLst>
          </p:cNvPr>
          <p:cNvGrpSpPr/>
          <p:nvPr/>
        </p:nvGrpSpPr>
        <p:grpSpPr>
          <a:xfrm>
            <a:off x="9995560" y="1743649"/>
            <a:ext cx="1455333" cy="271306"/>
            <a:chOff x="10023770" y="4924632"/>
            <a:chExt cx="1455333" cy="271306"/>
          </a:xfrm>
        </p:grpSpPr>
        <p:sp>
          <p:nvSpPr>
            <p:cNvPr id="67" name="Oval 66"/>
            <p:cNvSpPr/>
            <p:nvPr/>
          </p:nvSpPr>
          <p:spPr>
            <a:xfrm>
              <a:off x="10023770" y="492463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1207798" y="492463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67" idx="6"/>
              <a:endCxn id="68" idx="2"/>
            </p:cNvCxnSpPr>
            <p:nvPr/>
          </p:nvCxnSpPr>
          <p:spPr>
            <a:xfrm>
              <a:off x="10295075" y="5060285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2173F7-D064-C449-BE7A-39287C2E8C40}"/>
              </a:ext>
            </a:extLst>
          </p:cNvPr>
          <p:cNvGrpSpPr/>
          <p:nvPr/>
        </p:nvGrpSpPr>
        <p:grpSpPr>
          <a:xfrm>
            <a:off x="10131212" y="4872584"/>
            <a:ext cx="1463709" cy="1170629"/>
            <a:chOff x="10122837" y="1437649"/>
            <a:chExt cx="1463709" cy="1170629"/>
          </a:xfrm>
        </p:grpSpPr>
        <p:cxnSp>
          <p:nvCxnSpPr>
            <p:cNvPr id="70" name="Straight Arrow Connector 69"/>
            <p:cNvCxnSpPr>
              <a:stCxn id="50" idx="6"/>
              <a:endCxn id="48" idx="2"/>
            </p:cNvCxnSpPr>
            <p:nvPr/>
          </p:nvCxnSpPr>
          <p:spPr>
            <a:xfrm flipV="1">
              <a:off x="10394142" y="2022965"/>
              <a:ext cx="912723" cy="44966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32" idx="6"/>
              <a:endCxn id="48" idx="2"/>
            </p:cNvCxnSpPr>
            <p:nvPr/>
          </p:nvCxnSpPr>
          <p:spPr>
            <a:xfrm>
              <a:off x="10394142" y="1573302"/>
              <a:ext cx="912723" cy="44966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46" idx="6"/>
              <a:endCxn id="44" idx="2"/>
            </p:cNvCxnSpPr>
            <p:nvPr/>
          </p:nvCxnSpPr>
          <p:spPr>
            <a:xfrm flipV="1">
              <a:off x="10394142" y="1573302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122837" y="1437649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1315241" y="1437649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0122837" y="1887311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1306865" y="188731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0122837" y="233697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1315241" y="233697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32" idx="6"/>
            </p:cNvCxnSpPr>
            <p:nvPr/>
          </p:nvCxnSpPr>
          <p:spPr>
            <a:xfrm>
              <a:off x="10394142" y="1578325"/>
              <a:ext cx="914400" cy="91440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46" idx="6"/>
              <a:endCxn id="51" idx="2"/>
            </p:cNvCxnSpPr>
            <p:nvPr/>
          </p:nvCxnSpPr>
          <p:spPr>
            <a:xfrm>
              <a:off x="10394142" y="2022964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0" idx="6"/>
              <a:endCxn id="51" idx="2"/>
            </p:cNvCxnSpPr>
            <p:nvPr/>
          </p:nvCxnSpPr>
          <p:spPr>
            <a:xfrm>
              <a:off x="10394142" y="2472626"/>
              <a:ext cx="92109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0" idx="6"/>
              <a:endCxn id="44" idx="2"/>
            </p:cNvCxnSpPr>
            <p:nvPr/>
          </p:nvCxnSpPr>
          <p:spPr>
            <a:xfrm flipV="1">
              <a:off x="10394142" y="1573302"/>
              <a:ext cx="921099" cy="899324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46" idx="6"/>
              <a:endCxn id="48" idx="2"/>
            </p:cNvCxnSpPr>
            <p:nvPr/>
          </p:nvCxnSpPr>
          <p:spPr>
            <a:xfrm>
              <a:off x="10394142" y="2022964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2" idx="6"/>
              <a:endCxn id="44" idx="2"/>
            </p:cNvCxnSpPr>
            <p:nvPr/>
          </p:nvCxnSpPr>
          <p:spPr>
            <a:xfrm>
              <a:off x="10394142" y="1573302"/>
              <a:ext cx="92109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/>
          <p:cNvSpPr txBox="1"/>
          <p:nvPr/>
        </p:nvSpPr>
        <p:spPr>
          <a:xfrm>
            <a:off x="5925836" y="1512745"/>
            <a:ext cx="3989442" cy="4530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One to One</a:t>
            </a:r>
          </a:p>
          <a:p>
            <a:pPr marL="356870" lvl="1" indent="0">
              <a:buClr>
                <a:schemeClr val="tx2"/>
              </a:buClr>
              <a:buNone/>
            </a:pP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	</a:t>
            </a:r>
            <a:r>
              <a:rPr lang="en-GB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GB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GB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"a", "b"]</a:t>
            </a:r>
          </a:p>
          <a:p>
            <a:pPr marL="356870" lvl="1" indent="0">
              <a:buClr>
                <a:schemeClr val="tx2"/>
              </a:buClr>
              <a:buNone/>
            </a:pPr>
            <a:endParaRPr lang="en-GB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6870" lvl="1" indent="0">
              <a:buClr>
                <a:schemeClr val="tx2"/>
              </a:buClr>
              <a:buNone/>
            </a:pPr>
            <a:endParaRPr lang="en-GB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 marL="356870" lvl="1" indent="0">
              <a:buClr>
                <a:schemeClr val="tx2"/>
              </a:buClr>
              <a:buNone/>
            </a:pPr>
            <a:endParaRPr lang="en-GB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One to </a:t>
            </a:r>
            <a:r>
              <a:rPr lang="en-GB" err="1">
                <a:solidFill>
                  <a:schemeClr val="tx2"/>
                </a:solidFill>
                <a:latin typeface="Museo Sans 300" panose="02000000000000000000" pitchFamily="2" charset="77"/>
              </a:rPr>
              <a:t>to</a:t>
            </a: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 Many</a:t>
            </a:r>
          </a:p>
          <a:p>
            <a:pPr marL="356870" lvl="1" indent="0">
              <a:buClr>
                <a:schemeClr val="tx2"/>
              </a:buClr>
              <a:buNone/>
            </a:pP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	</a:t>
            </a:r>
            <a:r>
              <a:rPr lang="en-GB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</a:t>
            </a:r>
            <a:r>
              <a:rPr lang="en-GB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GB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"a", "list"]</a:t>
            </a:r>
          </a:p>
          <a:p>
            <a:pPr marL="356870" lvl="1" indent="0">
              <a:buClr>
                <a:schemeClr val="tx2"/>
              </a:buClr>
              <a:buNone/>
            </a:pPr>
            <a:endParaRPr lang="en-GB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 marL="356870" lvl="1" indent="0">
              <a:buClr>
                <a:schemeClr val="tx2"/>
              </a:buClr>
              <a:buNone/>
            </a:pPr>
            <a:endParaRPr lang="en-GB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r>
              <a:rPr lang="en-GB">
                <a:solidFill>
                  <a:schemeClr val="tx2"/>
                </a:solidFill>
                <a:latin typeface="Museo Sans 300" panose="02000000000000000000" pitchFamily="2" charset="77"/>
              </a:rPr>
              <a:t>Many to Many</a:t>
            </a:r>
          </a:p>
          <a:p>
            <a:pPr marL="356870" lvl="1" indent="0">
              <a:buClr>
                <a:schemeClr val="tx2"/>
              </a:buClr>
              <a:buNone/>
            </a:pPr>
            <a:r>
              <a:rPr lang="en-GB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["</a:t>
            </a:r>
            <a:r>
              <a:rPr lang="en-GB" sz="160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GB" sz="1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"list", "list"]</a:t>
            </a:r>
            <a:br>
              <a:rPr lang="en-GB">
                <a:solidFill>
                  <a:schemeClr val="bg1"/>
                </a:solidFill>
              </a:rPr>
            </a:br>
            <a:endParaRPr lang="en-GB">
              <a:solidFill>
                <a:schemeClr val="bg1"/>
              </a:solidFill>
            </a:endParaRPr>
          </a:p>
          <a:p>
            <a:pPr lvl="1">
              <a:buClr>
                <a:schemeClr val="tx2"/>
              </a:buClr>
            </a:pPr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52514" y="1380653"/>
          <a:ext cx="3635887" cy="16463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27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orderno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articleno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10006234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0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10005231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3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10003251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</a:t>
                      </a:r>
                      <a:endParaRPr lang="sv-SE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10003291</a:t>
                      </a:r>
                      <a:endParaRPr lang="sv-SE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218099" y="1373108"/>
          <a:ext cx="3703142" cy="16463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228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089659" y="4107587"/>
          <a:ext cx="6165842" cy="20244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5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15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orderno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articleno</a:t>
                      </a:r>
                      <a:endParaRPr lang="sv-SE" b="0" i="0" err="1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068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10006234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068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10005231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13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3</a:t>
                      </a:r>
                      <a:endParaRPr lang="sv-SE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10003251</a:t>
                      </a:r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ubrik 2"/>
          <p:cNvSpPr>
            <a:spLocks noGrp="1"/>
          </p:cNvSpPr>
          <p:nvPr>
            <p:ph type="title"/>
          </p:nvPr>
        </p:nvSpPr>
        <p:spPr>
          <a:xfrm>
            <a:off x="1269207" y="468758"/>
            <a:ext cx="10146506" cy="87880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2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HOPS</a:t>
            </a:r>
            <a:endParaRPr lang="sv-SE" b="1">
              <a:latin typeface="Museo Sans 700" panose="02000000000000000000" pitchFamily="2" charset="77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53</a:t>
            </a:fld>
            <a:endParaRPr lang="nb-NO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8FC6-1DBA-AA44-A9BE-92282766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54</a:t>
            </a:fld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6D7ED-2AE3-45EE-9590-F813B254A360}"/>
              </a:ext>
            </a:extLst>
          </p:cNvPr>
          <p:cNvSpPr/>
          <p:nvPr/>
        </p:nvSpPr>
        <p:spPr>
          <a:xfrm>
            <a:off x="3367167" y="356723"/>
            <a:ext cx="5053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919FA5"/>
                </a:solidFill>
              </a:rPr>
              <a:t>"</a:t>
            </a:r>
            <a:r>
              <a:rPr lang="nb-NO" err="1">
                <a:solidFill>
                  <a:srgbClr val="919FA5"/>
                </a:solidFill>
              </a:rPr>
              <a:t>transforms</a:t>
            </a:r>
            <a:r>
              <a:rPr lang="nb-NO">
                <a:solidFill>
                  <a:srgbClr val="919FA5"/>
                </a:solidFill>
              </a:rPr>
              <a:t>":{</a:t>
            </a:r>
          </a:p>
          <a:p>
            <a:r>
              <a:rPr lang="nb-NO">
                <a:solidFill>
                  <a:srgbClr val="919FA5"/>
                </a:solidFill>
              </a:rPr>
              <a:t>  "</a:t>
            </a:r>
            <a:r>
              <a:rPr lang="nb-NO" err="1">
                <a:solidFill>
                  <a:srgbClr val="919FA5"/>
                </a:solidFill>
              </a:rPr>
              <a:t>rules</a:t>
            </a:r>
            <a:r>
              <a:rPr lang="nb-NO">
                <a:solidFill>
                  <a:srgbClr val="919FA5"/>
                </a:solidFill>
              </a:rPr>
              <a:t>":[</a:t>
            </a:r>
          </a:p>
          <a:p>
            <a:r>
              <a:rPr lang="nb-NO">
                <a:solidFill>
                  <a:srgbClr val="919FA5"/>
                </a:solidFill>
              </a:rPr>
              <a:t>    "</a:t>
            </a:r>
            <a:r>
              <a:rPr lang="nb-NO" err="1">
                <a:solidFill>
                  <a:srgbClr val="919FA5"/>
                </a:solidFill>
              </a:rPr>
              <a:t>default</a:t>
            </a:r>
            <a:r>
              <a:rPr lang="nb-NO">
                <a:solidFill>
                  <a:srgbClr val="919FA5"/>
                </a:solidFill>
              </a:rPr>
              <a:t>": [</a:t>
            </a:r>
          </a:p>
          <a:p>
            <a:r>
              <a:rPr lang="nb-NO"/>
              <a:t>      ["</a:t>
            </a:r>
            <a:r>
              <a:rPr lang="nb-NO" err="1"/>
              <a:t>copy</a:t>
            </a:r>
            <a:r>
              <a:rPr lang="nb-NO"/>
              <a:t>", "*"],</a:t>
            </a:r>
          </a:p>
          <a:p>
            <a:r>
              <a:rPr lang="nb-NO"/>
              <a:t>      ["</a:t>
            </a:r>
            <a:r>
              <a:rPr lang="nb-NO" err="1"/>
              <a:t>add</a:t>
            </a:r>
            <a:r>
              <a:rPr lang="nb-NO"/>
              <a:t>", "hopping", </a:t>
            </a:r>
          </a:p>
          <a:p>
            <a:r>
              <a:rPr lang="nb-NO"/>
              <a:t>        ["hops", {</a:t>
            </a:r>
          </a:p>
          <a:p>
            <a:r>
              <a:rPr lang="nb-NO"/>
              <a:t>          "</a:t>
            </a:r>
            <a:r>
              <a:rPr lang="nb-NO" err="1"/>
              <a:t>datasets</a:t>
            </a:r>
            <a:r>
              <a:rPr lang="nb-NO"/>
              <a:t>":["</a:t>
            </a:r>
            <a:r>
              <a:rPr lang="nb-NO" err="1"/>
              <a:t>orders</a:t>
            </a:r>
            <a:r>
              <a:rPr lang="nb-NO"/>
              <a:t> o"],</a:t>
            </a:r>
          </a:p>
          <a:p>
            <a:r>
              <a:rPr lang="nb-NO"/>
              <a:t>          "</a:t>
            </a:r>
            <a:r>
              <a:rPr lang="nb-NO" err="1"/>
              <a:t>where</a:t>
            </a:r>
            <a:r>
              <a:rPr lang="nb-NO"/>
              <a:t>": ["</a:t>
            </a:r>
            <a:r>
              <a:rPr lang="nb-NO" err="1"/>
              <a:t>eq</a:t>
            </a:r>
            <a:r>
              <a:rPr lang="nb-NO"/>
              <a:t>", "_</a:t>
            </a:r>
            <a:r>
              <a:rPr lang="nb-NO" err="1"/>
              <a:t>S.custno</a:t>
            </a:r>
            <a:r>
              <a:rPr lang="nb-NO"/>
              <a:t>", "</a:t>
            </a:r>
            <a:r>
              <a:rPr lang="nb-NO" err="1"/>
              <a:t>o.custno</a:t>
            </a:r>
            <a:r>
              <a:rPr lang="nb-NO"/>
              <a:t>"]}]]</a:t>
            </a:r>
            <a:r>
              <a:rPr lang="nb-NO">
                <a:solidFill>
                  <a:srgbClr val="919FA5"/>
                </a:solidFill>
              </a:rPr>
              <a:t>]]}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3FF59-285C-48A4-9C2C-089E2497FAD2}"/>
              </a:ext>
            </a:extLst>
          </p:cNvPr>
          <p:cNvSpPr/>
          <p:nvPr/>
        </p:nvSpPr>
        <p:spPr>
          <a:xfrm>
            <a:off x="519906" y="818388"/>
            <a:ext cx="2324100" cy="147732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  "</a:t>
            </a:r>
            <a:r>
              <a:rPr lang="en-US" err="1"/>
              <a:t>custno</a:t>
            </a:r>
            <a:r>
              <a:rPr lang="en-US"/>
              <a:t>": "001",</a:t>
            </a:r>
          </a:p>
          <a:p>
            <a:r>
              <a:rPr lang="en-US"/>
              <a:t>  "</a:t>
            </a:r>
            <a:r>
              <a:rPr lang="en-US" err="1"/>
              <a:t>firstname</a:t>
            </a:r>
            <a:r>
              <a:rPr lang="en-US"/>
              <a:t>": "Bob",</a:t>
            </a:r>
          </a:p>
          <a:p>
            <a:r>
              <a:rPr lang="en-US"/>
              <a:t>  "</a:t>
            </a:r>
            <a:r>
              <a:rPr lang="en-US" err="1"/>
              <a:t>lastname</a:t>
            </a:r>
            <a:r>
              <a:rPr lang="en-US"/>
              <a:t>": "Marley"</a:t>
            </a:r>
          </a:p>
          <a:p>
            <a:r>
              <a:rPr lang="en-US"/>
              <a:t>}</a:t>
            </a:r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8BB36-CCF9-4CB0-90E2-65C5C2409372}"/>
              </a:ext>
            </a:extLst>
          </p:cNvPr>
          <p:cNvSpPr/>
          <p:nvPr/>
        </p:nvSpPr>
        <p:spPr>
          <a:xfrm>
            <a:off x="8943912" y="814012"/>
            <a:ext cx="2984563" cy="2585323"/>
          </a:xfrm>
          <a:prstGeom prst="rect">
            <a:avLst/>
          </a:prstGeom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nb-NO"/>
              <a:t>[{</a:t>
            </a:r>
          </a:p>
          <a:p>
            <a:r>
              <a:rPr lang="nb-NO"/>
              <a:t>    "</a:t>
            </a:r>
            <a:r>
              <a:rPr lang="nb-NO" err="1"/>
              <a:t>orderno</a:t>
            </a:r>
            <a:r>
              <a:rPr lang="nb-NO"/>
              <a:t>": "1",</a:t>
            </a:r>
          </a:p>
          <a:p>
            <a:r>
              <a:rPr lang="nb-NO"/>
              <a:t>    "</a:t>
            </a:r>
            <a:r>
              <a:rPr lang="nb-NO" err="1"/>
              <a:t>articleno</a:t>
            </a:r>
            <a:r>
              <a:rPr lang="nb-NO"/>
              <a:t>": "10006234",</a:t>
            </a:r>
          </a:p>
          <a:p>
            <a:r>
              <a:rPr lang="nb-NO"/>
              <a:t>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},{</a:t>
            </a:r>
          </a:p>
          <a:p>
            <a:r>
              <a:rPr lang="nb-NO"/>
              <a:t>    "</a:t>
            </a:r>
            <a:r>
              <a:rPr lang="nb-NO" err="1"/>
              <a:t>orderno</a:t>
            </a:r>
            <a:r>
              <a:rPr lang="nb-NO"/>
              <a:t>": "2",</a:t>
            </a:r>
          </a:p>
          <a:p>
            <a:r>
              <a:rPr lang="nb-NO"/>
              <a:t>    "</a:t>
            </a:r>
            <a:r>
              <a:rPr lang="nb-NO" err="1"/>
              <a:t>articleno</a:t>
            </a:r>
            <a:r>
              <a:rPr lang="nb-NO"/>
              <a:t>": "10005231",</a:t>
            </a:r>
          </a:p>
          <a:p>
            <a:r>
              <a:rPr lang="nb-NO"/>
              <a:t>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}]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68153-1B2C-488C-9038-9DC96381B224}"/>
              </a:ext>
            </a:extLst>
          </p:cNvPr>
          <p:cNvSpPr/>
          <p:nvPr/>
        </p:nvSpPr>
        <p:spPr>
          <a:xfrm>
            <a:off x="519906" y="356723"/>
            <a:ext cx="1871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Museo sans"/>
              </a:rPr>
              <a:t>Source entity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4279-6014-464D-AEB9-CC1326C66E12}"/>
              </a:ext>
            </a:extLst>
          </p:cNvPr>
          <p:cNvSpPr/>
          <p:nvPr/>
        </p:nvSpPr>
        <p:spPr>
          <a:xfrm>
            <a:off x="8943912" y="356830"/>
            <a:ext cx="2670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err="1">
                <a:solidFill>
                  <a:srgbClr val="00B050"/>
                </a:solidFill>
                <a:latin typeface="Museo sans"/>
              </a:rPr>
              <a:t>Entities</a:t>
            </a:r>
            <a:r>
              <a:rPr lang="nb-NO" sz="2400" b="1">
                <a:solidFill>
                  <a:srgbClr val="00B050"/>
                </a:solidFill>
                <a:latin typeface="Museo sans"/>
              </a:rPr>
              <a:t> in «</a:t>
            </a:r>
            <a:r>
              <a:rPr lang="nb-NO" sz="2400" b="1" err="1">
                <a:solidFill>
                  <a:srgbClr val="00B050"/>
                </a:solidFill>
                <a:latin typeface="Museo sans"/>
              </a:rPr>
              <a:t>orders</a:t>
            </a:r>
            <a:r>
              <a:rPr lang="nb-NO" sz="2400" b="1">
                <a:solidFill>
                  <a:srgbClr val="00B050"/>
                </a:solidFill>
                <a:latin typeface="Museo sans"/>
              </a:rPr>
              <a:t>»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46D75-49F2-4380-A755-CA4E83BDEE90}"/>
              </a:ext>
            </a:extLst>
          </p:cNvPr>
          <p:cNvSpPr/>
          <p:nvPr/>
        </p:nvSpPr>
        <p:spPr>
          <a:xfrm>
            <a:off x="3421743" y="2914325"/>
            <a:ext cx="29845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{</a:t>
            </a:r>
          </a:p>
          <a:p>
            <a:r>
              <a:rPr lang="nb-NO"/>
              <a:t>  "</a:t>
            </a:r>
            <a:r>
              <a:rPr lang="nb-NO" err="1"/>
              <a:t>firstname</a:t>
            </a:r>
            <a:r>
              <a:rPr lang="nb-NO"/>
              <a:t>": "Bob",</a:t>
            </a:r>
          </a:p>
          <a:p>
            <a:r>
              <a:rPr lang="nb-NO"/>
              <a:t>  "</a:t>
            </a:r>
            <a:r>
              <a:rPr lang="nb-NO" err="1"/>
              <a:t>lastname</a:t>
            </a:r>
            <a:r>
              <a:rPr lang="nb-NO"/>
              <a:t>": "Marley",</a:t>
            </a:r>
          </a:p>
          <a:p>
            <a:r>
              <a:rPr lang="en-US"/>
              <a:t>  "</a:t>
            </a:r>
            <a:r>
              <a:rPr lang="en-US" err="1"/>
              <a:t>custno</a:t>
            </a:r>
            <a:r>
              <a:rPr lang="en-US"/>
              <a:t>": "001",</a:t>
            </a:r>
          </a:p>
          <a:p>
            <a:r>
              <a:rPr lang="nb-NO"/>
              <a:t>  "hopping": [{</a:t>
            </a:r>
          </a:p>
          <a:p>
            <a:r>
              <a:rPr lang="nb-NO"/>
              <a:t>      "</a:t>
            </a:r>
            <a:r>
              <a:rPr lang="nb-NO" err="1"/>
              <a:t>orderno</a:t>
            </a:r>
            <a:r>
              <a:rPr lang="nb-NO"/>
              <a:t>": "1",</a:t>
            </a:r>
          </a:p>
          <a:p>
            <a:r>
              <a:rPr lang="nb-NO"/>
              <a:t>      "</a:t>
            </a:r>
            <a:r>
              <a:rPr lang="nb-NO" err="1"/>
              <a:t>articleno</a:t>
            </a:r>
            <a:r>
              <a:rPr lang="nb-NO"/>
              <a:t>": "10006234",</a:t>
            </a:r>
          </a:p>
          <a:p>
            <a:r>
              <a:rPr lang="nb-NO"/>
              <a:t>  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  }, {</a:t>
            </a:r>
          </a:p>
          <a:p>
            <a:r>
              <a:rPr lang="nb-NO"/>
              <a:t>      "</a:t>
            </a:r>
            <a:r>
              <a:rPr lang="nb-NO" err="1"/>
              <a:t>orderno</a:t>
            </a:r>
            <a:r>
              <a:rPr lang="nb-NO"/>
              <a:t>": "2",</a:t>
            </a:r>
          </a:p>
          <a:p>
            <a:r>
              <a:rPr lang="nb-NO"/>
              <a:t>      "</a:t>
            </a:r>
            <a:r>
              <a:rPr lang="nb-NO" err="1"/>
              <a:t>articleno</a:t>
            </a:r>
            <a:r>
              <a:rPr lang="nb-NO"/>
              <a:t>": "10005231",</a:t>
            </a:r>
          </a:p>
          <a:p>
            <a:r>
              <a:rPr lang="nb-NO"/>
              <a:t>  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  }]</a:t>
            </a:r>
          </a:p>
          <a:p>
            <a:r>
              <a:rPr lang="nb-NO"/>
              <a:t>}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A0868-8CEB-4CB0-9BA3-6BF346E72A21}"/>
              </a:ext>
            </a:extLst>
          </p:cNvPr>
          <p:cNvCxnSpPr>
            <a:cxnSpLocks/>
          </p:cNvCxnSpPr>
          <p:nvPr/>
        </p:nvCxnSpPr>
        <p:spPr>
          <a:xfrm flipH="1" flipV="1">
            <a:off x="2272937" y="1275571"/>
            <a:ext cx="3357570" cy="118639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E9B19-59E2-4840-AAC5-FFBD9368BB7B}"/>
              </a:ext>
            </a:extLst>
          </p:cNvPr>
          <p:cNvCxnSpPr>
            <a:cxnSpLocks/>
          </p:cNvCxnSpPr>
          <p:nvPr/>
        </p:nvCxnSpPr>
        <p:spPr>
          <a:xfrm flipV="1">
            <a:off x="7605486" y="1781775"/>
            <a:ext cx="1631528" cy="6702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8D8D08-33FF-43E4-86D5-EF2EF662AD00}"/>
              </a:ext>
            </a:extLst>
          </p:cNvPr>
          <p:cNvCxnSpPr>
            <a:cxnSpLocks/>
          </p:cNvCxnSpPr>
          <p:nvPr/>
        </p:nvCxnSpPr>
        <p:spPr>
          <a:xfrm>
            <a:off x="7605486" y="2461965"/>
            <a:ext cx="1631528" cy="45718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AF05F0-2222-1B43-BEBF-4C55CC723BA6}"/>
              </a:ext>
            </a:extLst>
          </p:cNvPr>
          <p:cNvSpPr txBox="1"/>
          <p:nvPr/>
        </p:nvSpPr>
        <p:spPr>
          <a:xfrm>
            <a:off x="5005977" y="276139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>
                <a:latin typeface="Museo Sans 500" panose="02000000000000000000" pitchFamily="2" charset="77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8EDF-5251-6845-B716-1939F4EB2BCB}"/>
              </a:ext>
            </a:extLst>
          </p:cNvPr>
          <p:cNvSpPr txBox="1"/>
          <p:nvPr/>
        </p:nvSpPr>
        <p:spPr>
          <a:xfrm>
            <a:off x="4964056" y="5216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>
                <a:latin typeface="Museo Sans 500" panose="02000000000000000000" pitchFamily="2" charset="77"/>
              </a:rPr>
              <a:t>Pipe </a:t>
            </a:r>
            <a:r>
              <a:rPr lang="nb-NO" sz="2400" b="1" err="1">
                <a:latin typeface="Museo Sans 500" panose="02000000000000000000" pitchFamily="2" charset="77"/>
              </a:rPr>
              <a:t>config</a:t>
            </a:r>
            <a:endParaRPr lang="nb-NO" sz="2400" b="1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056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747" y="426508"/>
            <a:ext cx="5671564" cy="963024"/>
          </a:xfrm>
        </p:spPr>
        <p:txBody>
          <a:bodyPr>
            <a:normAutofit/>
          </a:bodyPr>
          <a:lstStyle/>
          <a:p>
            <a:pPr algn="ctr"/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Dependency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5DC1B-13A2-A942-A33F-8E2659FD530F}"/>
              </a:ext>
            </a:extLst>
          </p:cNvPr>
          <p:cNvSpPr txBox="1"/>
          <p:nvPr/>
        </p:nvSpPr>
        <p:spPr>
          <a:xfrm>
            <a:off x="912529" y="1604104"/>
            <a:ext cx="9948511" cy="3981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Tracks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dependencies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between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datasets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Trigger re-processing based on updates hopped-to-data outside of your source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Data outside your source is defined by hops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Avoids unnecessary pipe restarts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Keeps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your</a:t>
            </a:r>
            <a:r>
              <a:rPr lang="nb-NO" sz="2400">
                <a:latin typeface="Museo Sans 500" panose="02000000000000000000" pitchFamily="2" charset="77"/>
              </a:rPr>
              <a:t> data up-to-date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On by </a:t>
            </a:r>
            <a:r>
              <a:rPr lang="nb-NO" sz="2400" err="1">
                <a:latin typeface="Museo Sans 500" panose="02000000000000000000" pitchFamily="2" charset="77"/>
              </a:rPr>
              <a:t>default</a:t>
            </a:r>
            <a:r>
              <a:rPr lang="nb-NO" sz="2400">
                <a:latin typeface="Museo Sans 500" panose="02000000000000000000" pitchFamily="2" charset="77"/>
              </a:rPr>
              <a:t> – </a:t>
            </a:r>
            <a:r>
              <a:rPr lang="nb-NO" sz="2400" err="1">
                <a:latin typeface="Museo Sans 500" panose="02000000000000000000" pitchFamily="2" charset="77"/>
              </a:rPr>
              <a:t>you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may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need</a:t>
            </a:r>
            <a:r>
              <a:rPr lang="nb-NO" sz="2400">
                <a:latin typeface="Museo Sans 500" panose="02000000000000000000" pitchFamily="2" charset="77"/>
              </a:rPr>
              <a:t> to turn it </a:t>
            </a:r>
            <a:r>
              <a:rPr lang="nb-NO" sz="2400" err="1">
                <a:latin typeface="Museo Sans 500" panose="02000000000000000000" pitchFamily="2" charset="77"/>
              </a:rPr>
              <a:t>off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sometimes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Dependency tracking memory thresholds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Default </a:t>
            </a:r>
            <a:r>
              <a:rPr lang="nb-NO" sz="2400" err="1">
                <a:latin typeface="Museo Sans 500" panose="02000000000000000000" pitchFamily="2" charset="77"/>
              </a:rPr>
              <a:t>threshold</a:t>
            </a:r>
            <a:r>
              <a:rPr lang="nb-NO" sz="2400">
                <a:latin typeface="Museo Sans 500" panose="02000000000000000000" pitchFamily="2" charset="77"/>
              </a:rPr>
              <a:t>: 1 – 50K relations or 128mb RAM</a:t>
            </a:r>
          </a:p>
        </p:txBody>
      </p:sp>
    </p:spTree>
    <p:extLst>
      <p:ext uri="{BB962C8B-B14F-4D97-AF65-F5344CB8AC3E}">
        <p14:creationId xmlns:p14="http://schemas.microsoft.com/office/powerpoint/2010/main" val="1940503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1711988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1715272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2957512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4199752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5441992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1715272"/>
            <a:ext cx="914400" cy="914400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5665" y="1715272"/>
            <a:ext cx="914400" cy="914400"/>
          </a:xfrm>
          <a:prstGeom prst="rect">
            <a:avLst/>
          </a:prstGeom>
          <a:effectLst/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2954227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4196468"/>
            <a:ext cx="914400" cy="914400"/>
          </a:xfrm>
          <a:prstGeom prst="rect">
            <a:avLst/>
          </a:prstGeom>
        </p:spPr>
      </p:pic>
      <p:pic>
        <p:nvPicPr>
          <p:cNvPr id="2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5441992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181405" y="216918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 flipV="1">
            <a:off x="2181405" y="3411427"/>
            <a:ext cx="1227764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24" idx="1"/>
          </p:cNvCxnSpPr>
          <p:nvPr/>
        </p:nvCxnSpPr>
        <p:spPr>
          <a:xfrm flipV="1">
            <a:off x="2181405" y="465366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5" idx="1"/>
          </p:cNvCxnSpPr>
          <p:nvPr/>
        </p:nvCxnSpPr>
        <p:spPr>
          <a:xfrm>
            <a:off x="2181405" y="5899192"/>
            <a:ext cx="122776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2957512"/>
            <a:ext cx="914400" cy="914400"/>
          </a:xfrm>
          <a:prstGeom prst="rect">
            <a:avLst/>
          </a:prstGeom>
        </p:spPr>
      </p:pic>
      <p:pic>
        <p:nvPicPr>
          <p:cNvPr id="3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4199752"/>
            <a:ext cx="914400" cy="914400"/>
          </a:xfrm>
          <a:prstGeom prst="rect">
            <a:avLst/>
          </a:prstGeom>
        </p:spPr>
      </p:pic>
      <p:pic>
        <p:nvPicPr>
          <p:cNvPr id="3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5441992"/>
            <a:ext cx="914400" cy="914400"/>
          </a:xfrm>
          <a:prstGeom prst="rect">
            <a:avLst/>
          </a:prstGeom>
        </p:spPr>
      </p:pic>
      <p:pic>
        <p:nvPicPr>
          <p:cNvPr id="40" name="Graphic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5665" y="2957512"/>
            <a:ext cx="914400" cy="914400"/>
          </a:xfrm>
          <a:prstGeom prst="rect">
            <a:avLst/>
          </a:prstGeom>
          <a:effectLst/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5665" y="4199752"/>
            <a:ext cx="914400" cy="914400"/>
          </a:xfrm>
          <a:prstGeom prst="rect">
            <a:avLst/>
          </a:prstGeom>
          <a:effectLst/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5665" y="5441992"/>
            <a:ext cx="914400" cy="914400"/>
          </a:xfrm>
          <a:prstGeom prst="rect">
            <a:avLst/>
          </a:prstGeom>
          <a:effectLst/>
        </p:spPr>
      </p:pic>
      <p:cxnSp>
        <p:nvCxnSpPr>
          <p:cNvPr id="53" name="Straight Arrow Connector 52"/>
          <p:cNvCxnSpPr>
            <a:stCxn id="7" idx="3"/>
            <a:endCxn id="18" idx="1"/>
          </p:cNvCxnSpPr>
          <p:nvPr/>
        </p:nvCxnSpPr>
        <p:spPr>
          <a:xfrm>
            <a:off x="4323569" y="216918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  <a:endCxn id="38" idx="1"/>
          </p:cNvCxnSpPr>
          <p:nvPr/>
        </p:nvCxnSpPr>
        <p:spPr>
          <a:xfrm>
            <a:off x="4323569" y="2169188"/>
            <a:ext cx="3369931" cy="24877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39" idx="1"/>
          </p:cNvCxnSpPr>
          <p:nvPr/>
        </p:nvCxnSpPr>
        <p:spPr>
          <a:xfrm>
            <a:off x="4323569" y="2169188"/>
            <a:ext cx="3369931" cy="37300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3" idx="3"/>
            <a:endCxn id="18" idx="1"/>
          </p:cNvCxnSpPr>
          <p:nvPr/>
        </p:nvCxnSpPr>
        <p:spPr>
          <a:xfrm flipV="1">
            <a:off x="4323569" y="2172472"/>
            <a:ext cx="3369931" cy="12389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3" idx="3"/>
            <a:endCxn id="37" idx="1"/>
          </p:cNvCxnSpPr>
          <p:nvPr/>
        </p:nvCxnSpPr>
        <p:spPr>
          <a:xfrm>
            <a:off x="4323569" y="3411427"/>
            <a:ext cx="3369931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3" idx="3"/>
            <a:endCxn id="38" idx="1"/>
          </p:cNvCxnSpPr>
          <p:nvPr/>
        </p:nvCxnSpPr>
        <p:spPr>
          <a:xfrm>
            <a:off x="4323569" y="3411427"/>
            <a:ext cx="3369931" cy="12455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4" idx="3"/>
            <a:endCxn id="18" idx="1"/>
          </p:cNvCxnSpPr>
          <p:nvPr/>
        </p:nvCxnSpPr>
        <p:spPr>
          <a:xfrm flipV="1">
            <a:off x="4323569" y="2172472"/>
            <a:ext cx="3369931" cy="24811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3"/>
            <a:endCxn id="38" idx="1"/>
          </p:cNvCxnSpPr>
          <p:nvPr/>
        </p:nvCxnSpPr>
        <p:spPr>
          <a:xfrm>
            <a:off x="4323569" y="465366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3"/>
            <a:endCxn id="37" idx="1"/>
          </p:cNvCxnSpPr>
          <p:nvPr/>
        </p:nvCxnSpPr>
        <p:spPr>
          <a:xfrm flipV="1">
            <a:off x="4323569" y="3414712"/>
            <a:ext cx="3369931" cy="12389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5" idx="3"/>
            <a:endCxn id="39" idx="1"/>
          </p:cNvCxnSpPr>
          <p:nvPr/>
        </p:nvCxnSpPr>
        <p:spPr>
          <a:xfrm>
            <a:off x="4323569" y="5899192"/>
            <a:ext cx="33699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5" idx="3"/>
            <a:endCxn id="37" idx="1"/>
          </p:cNvCxnSpPr>
          <p:nvPr/>
        </p:nvCxnSpPr>
        <p:spPr>
          <a:xfrm flipV="1">
            <a:off x="4323569" y="3414712"/>
            <a:ext cx="3369931" cy="2484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5" idx="3"/>
            <a:endCxn id="38" idx="1"/>
          </p:cNvCxnSpPr>
          <p:nvPr/>
        </p:nvCxnSpPr>
        <p:spPr>
          <a:xfrm flipV="1">
            <a:off x="4323569" y="4656952"/>
            <a:ext cx="3369931" cy="12422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cxnSpLocks/>
            <a:stCxn id="18" idx="3"/>
            <a:endCxn id="19" idx="1"/>
          </p:cNvCxnSpPr>
          <p:nvPr/>
        </p:nvCxnSpPr>
        <p:spPr>
          <a:xfrm>
            <a:off x="8607900" y="2172472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40" idx="1"/>
          </p:cNvCxnSpPr>
          <p:nvPr/>
        </p:nvCxnSpPr>
        <p:spPr>
          <a:xfrm>
            <a:off x="8607900" y="3414712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cxnSpLocks/>
            <a:stCxn id="38" idx="3"/>
            <a:endCxn id="41" idx="1"/>
          </p:cNvCxnSpPr>
          <p:nvPr/>
        </p:nvCxnSpPr>
        <p:spPr>
          <a:xfrm>
            <a:off x="8607900" y="4656952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stCxn id="39" idx="3"/>
            <a:endCxn id="42" idx="1"/>
          </p:cNvCxnSpPr>
          <p:nvPr/>
        </p:nvCxnSpPr>
        <p:spPr>
          <a:xfrm>
            <a:off x="8607900" y="5899192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8">
            <a:extLst>
              <a:ext uri="{FF2B5EF4-FFF2-40B4-BE49-F238E27FC236}">
                <a16:creationId xmlns:a16="http://schemas.microsoft.com/office/drawing/2014/main" id="{EDDC93C8-223E-3448-8C49-5011E8286443}"/>
              </a:ext>
            </a:extLst>
          </p:cNvPr>
          <p:cNvSpPr txBox="1">
            <a:spLocks/>
          </p:cNvSpPr>
          <p:nvPr/>
        </p:nvSpPr>
        <p:spPr>
          <a:xfrm>
            <a:off x="1200728" y="716348"/>
            <a:ext cx="9433544" cy="963024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6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b-NO" sz="4400" b="1">
              <a:solidFill>
                <a:srgbClr val="01AFF5"/>
              </a:solidFill>
              <a:latin typeface="Museo Sans 500" panose="02000000000000000000"/>
              <a:ea typeface="+mn-ea"/>
              <a:cs typeface="+mn-cs"/>
            </a:endParaRPr>
          </a:p>
          <a:p>
            <a:pPr algn="ctr"/>
            <a:endParaRPr lang="nb-NO" sz="4400" b="1">
              <a:solidFill>
                <a:srgbClr val="01AFF5"/>
              </a:solidFill>
              <a:latin typeface="Museo Sans 500" panose="02000000000000000000"/>
              <a:ea typeface="+mn-ea"/>
              <a:cs typeface="+mn-cs"/>
            </a:endParaRPr>
          </a:p>
          <a:p>
            <a:pPr algn="ctr"/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Playing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the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short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 game:</a:t>
            </a:r>
          </a:p>
          <a:p>
            <a:pPr algn="ctr"/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Sesam without best practice</a:t>
            </a:r>
            <a:endParaRPr lang="nb-NO" sz="4400" b="1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46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1759695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1762979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7" y="3001934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4329" y="4870216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2355118"/>
            <a:ext cx="914400" cy="914400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1" y="3395606"/>
            <a:ext cx="914400" cy="914400"/>
          </a:xfrm>
          <a:prstGeom prst="rect">
            <a:avLst/>
          </a:prstGeom>
          <a:effectLst/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3001934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28" y="4870216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252968" y="2216895"/>
            <a:ext cx="1227764" cy="328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>
            <a:off x="2252967" y="3459134"/>
            <a:ext cx="122776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4" idx="3"/>
            <a:endCxn id="47" idx="1"/>
          </p:cNvCxnSpPr>
          <p:nvPr/>
        </p:nvCxnSpPr>
        <p:spPr>
          <a:xfrm flipV="1">
            <a:off x="2238729" y="4495235"/>
            <a:ext cx="1243432" cy="832181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59" y="4869676"/>
            <a:ext cx="914400" cy="914400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cxnSpLocks/>
            <a:stCxn id="18" idx="3"/>
            <a:endCxn id="44" idx="1"/>
          </p:cNvCxnSpPr>
          <p:nvPr/>
        </p:nvCxnSpPr>
        <p:spPr>
          <a:xfrm>
            <a:off x="8679463" y="2812318"/>
            <a:ext cx="57909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46" idx="1"/>
          </p:cNvCxnSpPr>
          <p:nvPr/>
        </p:nvCxnSpPr>
        <p:spPr>
          <a:xfrm>
            <a:off x="8679459" y="5326876"/>
            <a:ext cx="57910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</p:cNvCxnSpPr>
          <p:nvPr/>
        </p:nvCxnSpPr>
        <p:spPr>
          <a:xfrm flipV="1">
            <a:off x="4395132" y="2842940"/>
            <a:ext cx="1227764" cy="61619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  <a:stCxn id="43" idx="3"/>
            <a:endCxn id="18" idx="1"/>
          </p:cNvCxnSpPr>
          <p:nvPr/>
        </p:nvCxnSpPr>
        <p:spPr>
          <a:xfrm flipV="1">
            <a:off x="6624727" y="2812318"/>
            <a:ext cx="1140336" cy="3864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" idx="3"/>
          </p:cNvCxnSpPr>
          <p:nvPr/>
        </p:nvCxnSpPr>
        <p:spPr>
          <a:xfrm>
            <a:off x="4395132" y="2216895"/>
            <a:ext cx="1227764" cy="62604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  <a:stCxn id="24" idx="3"/>
            <a:endCxn id="45" idx="1"/>
          </p:cNvCxnSpPr>
          <p:nvPr/>
        </p:nvCxnSpPr>
        <p:spPr>
          <a:xfrm>
            <a:off x="4395128" y="5327416"/>
            <a:ext cx="114033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itle 8"/>
          <p:cNvSpPr>
            <a:spLocks noGrp="1"/>
          </p:cNvSpPr>
          <p:nvPr>
            <p:ph type="title"/>
          </p:nvPr>
        </p:nvSpPr>
        <p:spPr>
          <a:xfrm>
            <a:off x="1034473" y="742825"/>
            <a:ext cx="10174778" cy="96302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</a:rPr>
              <a:t>Playing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</a:rPr>
              <a:t>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</a:rPr>
              <a:t>the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</a:rPr>
              <a:t>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</a:rPr>
              <a:t>long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</a:rPr>
              <a:t> game:</a:t>
            </a:r>
            <a:br>
              <a:rPr lang="nb-NO" sz="4400" b="1">
                <a:solidFill>
                  <a:srgbClr val="01AFF5"/>
                </a:solidFill>
                <a:latin typeface="Museo Sans 500" panose="02000000000000000000"/>
              </a:rPr>
            </a:br>
            <a:r>
              <a:rPr lang="nb-NO" sz="4400" b="1">
                <a:solidFill>
                  <a:srgbClr val="01AFF5"/>
                </a:solidFill>
                <a:latin typeface="Museo Sans 500" panose="02000000000000000000"/>
              </a:rPr>
              <a:t>Sesam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</a:rPr>
              <a:t>with</a:t>
            </a:r>
            <a:r>
              <a:rPr lang="nb-NO" sz="4400" b="1">
                <a:solidFill>
                  <a:srgbClr val="01AFF5"/>
                </a:solidFill>
                <a:latin typeface="Museo Sans 500" panose="02000000000000000000"/>
              </a:rPr>
              <a:t> best </a:t>
            </a:r>
            <a:r>
              <a:rPr lang="nb-NO" sz="4400" b="1" err="1">
                <a:solidFill>
                  <a:srgbClr val="01AFF5"/>
                </a:solidFill>
                <a:latin typeface="Museo Sans 500" panose="02000000000000000000"/>
              </a:rPr>
              <a:t>practice</a:t>
            </a:r>
            <a:endParaRPr lang="en-US" sz="4400" b="1">
              <a:ea typeface="+mn-ea"/>
              <a:cs typeface="+mn-cs"/>
            </a:endParaRPr>
          </a:p>
        </p:txBody>
      </p:sp>
      <p:pic>
        <p:nvPicPr>
          <p:cNvPr id="43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2306331"/>
            <a:ext cx="1089263" cy="1089263"/>
          </a:xfrm>
          <a:prstGeom prst="rect">
            <a:avLst/>
          </a:prstGeom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4782784"/>
            <a:ext cx="1089263" cy="1089263"/>
          </a:xfrm>
          <a:prstGeom prst="rect">
            <a:avLst/>
          </a:prstGeom>
        </p:spPr>
      </p:pic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2D9417EE-9247-4331-9645-B73183EC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2355118"/>
            <a:ext cx="914400" cy="914400"/>
          </a:xfrm>
          <a:prstGeom prst="rect">
            <a:avLst/>
          </a:prstGeom>
        </p:spPr>
      </p:pic>
      <p:pic>
        <p:nvPicPr>
          <p:cNvPr id="46" name="Content Placeholder 6">
            <a:extLst>
              <a:ext uri="{FF2B5EF4-FFF2-40B4-BE49-F238E27FC236}">
                <a16:creationId xmlns:a16="http://schemas.microsoft.com/office/drawing/2014/main" id="{D6D3E72B-265B-4BE3-8DCC-A63791D4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4869676"/>
            <a:ext cx="914400" cy="9144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7CE24D-CCC9-401D-BBDE-8114B2A8A812}"/>
              </a:ext>
            </a:extLst>
          </p:cNvPr>
          <p:cNvCxnSpPr>
            <a:cxnSpLocks/>
          </p:cNvCxnSpPr>
          <p:nvPr/>
        </p:nvCxnSpPr>
        <p:spPr>
          <a:xfrm>
            <a:off x="11209251" y="2800382"/>
            <a:ext cx="9461" cy="60716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8345AE-7FF6-0149-B1AA-D33FBE87D1F6}"/>
              </a:ext>
            </a:extLst>
          </p:cNvPr>
          <p:cNvCxnSpPr>
            <a:cxnSpLocks/>
          </p:cNvCxnSpPr>
          <p:nvPr/>
        </p:nvCxnSpPr>
        <p:spPr>
          <a:xfrm flipV="1">
            <a:off x="6518569" y="3078481"/>
            <a:ext cx="1703690" cy="1791195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321D29-A3D5-CF48-954E-8A069946E68A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6624727" y="5326876"/>
            <a:ext cx="1140332" cy="5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id="{4D183996-F35C-6543-A347-9AC32684F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897" y="5657975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315897D-90F8-5F4E-AFEB-6E6E732A3F04}"/>
              </a:ext>
            </a:extLst>
          </p:cNvPr>
          <p:cNvCxnSpPr>
            <a:cxnSpLocks/>
            <a:stCxn id="14" idx="3"/>
            <a:endCxn id="66" idx="1"/>
          </p:cNvCxnSpPr>
          <p:nvPr/>
        </p:nvCxnSpPr>
        <p:spPr>
          <a:xfrm>
            <a:off x="2238729" y="5327416"/>
            <a:ext cx="1191168" cy="787759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EDE0F7-D277-9348-8EDF-3AD0DC8E1C9C}"/>
              </a:ext>
            </a:extLst>
          </p:cNvPr>
          <p:cNvCxnSpPr>
            <a:cxnSpLocks/>
            <a:stCxn id="66" idx="3"/>
            <a:endCxn id="45" idx="1"/>
          </p:cNvCxnSpPr>
          <p:nvPr/>
        </p:nvCxnSpPr>
        <p:spPr>
          <a:xfrm flipV="1">
            <a:off x="4344297" y="5327416"/>
            <a:ext cx="1191167" cy="787759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6">
            <a:extLst>
              <a:ext uri="{FF2B5EF4-FFF2-40B4-BE49-F238E27FC236}">
                <a16:creationId xmlns:a16="http://schemas.microsoft.com/office/drawing/2014/main" id="{3D276850-C1A9-468B-AD22-957224A42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2161" y="4038035"/>
            <a:ext cx="914400" cy="914400"/>
          </a:xfrm>
          <a:prstGeom prst="rect">
            <a:avLst/>
          </a:prstGeom>
        </p:spPr>
      </p:pic>
      <p:cxnSp>
        <p:nvCxnSpPr>
          <p:cNvPr id="48" name="Straight Arrow Connector 31">
            <a:extLst>
              <a:ext uri="{FF2B5EF4-FFF2-40B4-BE49-F238E27FC236}">
                <a16:creationId xmlns:a16="http://schemas.microsoft.com/office/drawing/2014/main" id="{6ED56921-D260-4B99-941D-DA0875937C7A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343580" y="4495236"/>
            <a:ext cx="1191884" cy="83218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1">
            <a:extLst>
              <a:ext uri="{FF2B5EF4-FFF2-40B4-BE49-F238E27FC236}">
                <a16:creationId xmlns:a16="http://schemas.microsoft.com/office/drawing/2014/main" id="{12F09A3B-5611-4C77-A333-043EEB2392E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2238729" y="5327416"/>
            <a:ext cx="1241999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Content Placeholder 6">
            <a:extLst>
              <a:ext uri="{FF2B5EF4-FFF2-40B4-BE49-F238E27FC236}">
                <a16:creationId xmlns:a16="http://schemas.microsoft.com/office/drawing/2014/main" id="{C06382FF-337B-4C26-9EC8-A3ABFD864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6133" y="5581795"/>
            <a:ext cx="914400" cy="914400"/>
          </a:xfrm>
          <a:prstGeom prst="rect">
            <a:avLst/>
          </a:prstGeom>
        </p:spPr>
      </p:pic>
      <p:cxnSp>
        <p:nvCxnSpPr>
          <p:cNvPr id="58" name="Straight Arrow Connector 101">
            <a:extLst>
              <a:ext uri="{FF2B5EF4-FFF2-40B4-BE49-F238E27FC236}">
                <a16:creationId xmlns:a16="http://schemas.microsoft.com/office/drawing/2014/main" id="{0D4C5F35-FE88-425C-8B89-36D521E6F5BF}"/>
              </a:ext>
            </a:extLst>
          </p:cNvPr>
          <p:cNvCxnSpPr>
            <a:cxnSpLocks/>
            <a:stCxn id="57" idx="3"/>
            <a:endCxn id="59" idx="1"/>
          </p:cNvCxnSpPr>
          <p:nvPr/>
        </p:nvCxnSpPr>
        <p:spPr>
          <a:xfrm>
            <a:off x="8670533" y="6038995"/>
            <a:ext cx="57909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Content Placeholder 6">
            <a:extLst>
              <a:ext uri="{FF2B5EF4-FFF2-40B4-BE49-F238E27FC236}">
                <a16:creationId xmlns:a16="http://schemas.microsoft.com/office/drawing/2014/main" id="{79B718B9-8CFB-44F1-A745-1370A36D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49629" y="5581795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59">
            <a:extLst>
              <a:ext uri="{FF2B5EF4-FFF2-40B4-BE49-F238E27FC236}">
                <a16:creationId xmlns:a16="http://schemas.microsoft.com/office/drawing/2014/main" id="{A0EC0750-F2BD-491A-BAC6-87A680839D76}"/>
              </a:ext>
            </a:extLst>
          </p:cNvPr>
          <p:cNvCxnSpPr>
            <a:cxnSpLocks/>
            <a:stCxn id="45" idx="3"/>
            <a:endCxn id="57" idx="1"/>
          </p:cNvCxnSpPr>
          <p:nvPr/>
        </p:nvCxnSpPr>
        <p:spPr>
          <a:xfrm>
            <a:off x="6624727" y="5327416"/>
            <a:ext cx="1131406" cy="711579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Content Placeholder 6">
            <a:extLst>
              <a:ext uri="{FF2B5EF4-FFF2-40B4-BE49-F238E27FC236}">
                <a16:creationId xmlns:a16="http://schemas.microsoft.com/office/drawing/2014/main" id="{C5C5BAAD-AFCA-465F-ABC5-777E70E9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56129" y="4220612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101">
            <a:extLst>
              <a:ext uri="{FF2B5EF4-FFF2-40B4-BE49-F238E27FC236}">
                <a16:creationId xmlns:a16="http://schemas.microsoft.com/office/drawing/2014/main" id="{86066019-EAB9-46A2-A62E-4D4D6621556E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8670529" y="4677812"/>
            <a:ext cx="579100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Content Placeholder 6">
            <a:extLst>
              <a:ext uri="{FF2B5EF4-FFF2-40B4-BE49-F238E27FC236}">
                <a16:creationId xmlns:a16="http://schemas.microsoft.com/office/drawing/2014/main" id="{B993A72B-2B45-4E66-8462-D1102DDF8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49629" y="4220612"/>
            <a:ext cx="914400" cy="914400"/>
          </a:xfrm>
          <a:prstGeom prst="rect">
            <a:avLst/>
          </a:prstGeom>
        </p:spPr>
      </p:pic>
      <p:cxnSp>
        <p:nvCxnSpPr>
          <p:cNvPr id="74" name="Straight Arrow Connector 59">
            <a:extLst>
              <a:ext uri="{FF2B5EF4-FFF2-40B4-BE49-F238E27FC236}">
                <a16:creationId xmlns:a16="http://schemas.microsoft.com/office/drawing/2014/main" id="{8C3FB1E2-666D-4716-8098-D80DAAB6492A}"/>
              </a:ext>
            </a:extLst>
          </p:cNvPr>
          <p:cNvCxnSpPr>
            <a:cxnSpLocks/>
            <a:stCxn id="45" idx="3"/>
            <a:endCxn id="70" idx="1"/>
          </p:cNvCxnSpPr>
          <p:nvPr/>
        </p:nvCxnSpPr>
        <p:spPr>
          <a:xfrm flipV="1">
            <a:off x="6624727" y="4677812"/>
            <a:ext cx="1131402" cy="64960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2">
            <a:extLst>
              <a:ext uri="{FF2B5EF4-FFF2-40B4-BE49-F238E27FC236}">
                <a16:creationId xmlns:a16="http://schemas.microsoft.com/office/drawing/2014/main" id="{9E41B92A-3B82-4CC1-8E79-0C78E1060F53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1209251" y="4310006"/>
            <a:ext cx="0" cy="34921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ett linje 75">
            <a:extLst>
              <a:ext uri="{FF2B5EF4-FFF2-40B4-BE49-F238E27FC236}">
                <a16:creationId xmlns:a16="http://schemas.microsoft.com/office/drawing/2014/main" id="{3ABE7B90-3010-4EC6-93A4-B4C970CA2711}"/>
              </a:ext>
            </a:extLst>
          </p:cNvPr>
          <p:cNvCxnSpPr>
            <a:cxnSpLocks/>
          </p:cNvCxnSpPr>
          <p:nvPr/>
        </p:nvCxnSpPr>
        <p:spPr>
          <a:xfrm>
            <a:off x="10163494" y="2812318"/>
            <a:ext cx="103629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tt linje 93">
            <a:extLst>
              <a:ext uri="{FF2B5EF4-FFF2-40B4-BE49-F238E27FC236}">
                <a16:creationId xmlns:a16="http://schemas.microsoft.com/office/drawing/2014/main" id="{EBF3B018-B5EA-48F8-B4D7-6607A2908767}"/>
              </a:ext>
            </a:extLst>
          </p:cNvPr>
          <p:cNvCxnSpPr>
            <a:cxnSpLocks/>
          </p:cNvCxnSpPr>
          <p:nvPr/>
        </p:nvCxnSpPr>
        <p:spPr>
          <a:xfrm>
            <a:off x="10155103" y="4659216"/>
            <a:ext cx="1063609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tt linje 100">
            <a:extLst>
              <a:ext uri="{FF2B5EF4-FFF2-40B4-BE49-F238E27FC236}">
                <a16:creationId xmlns:a16="http://schemas.microsoft.com/office/drawing/2014/main" id="{37D759E8-3574-4FD7-9310-2BE37056FD62}"/>
              </a:ext>
            </a:extLst>
          </p:cNvPr>
          <p:cNvCxnSpPr>
            <a:cxnSpLocks/>
          </p:cNvCxnSpPr>
          <p:nvPr/>
        </p:nvCxnSpPr>
        <p:spPr>
          <a:xfrm>
            <a:off x="10155103" y="5319794"/>
            <a:ext cx="1063609" cy="708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52">
            <a:extLst>
              <a:ext uri="{FF2B5EF4-FFF2-40B4-BE49-F238E27FC236}">
                <a16:creationId xmlns:a16="http://schemas.microsoft.com/office/drawing/2014/main" id="{8348D12A-01CD-4972-BD04-68F7CFF8393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11205600" y="4310006"/>
            <a:ext cx="3651" cy="101687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tt linje 104">
            <a:extLst>
              <a:ext uri="{FF2B5EF4-FFF2-40B4-BE49-F238E27FC236}">
                <a16:creationId xmlns:a16="http://schemas.microsoft.com/office/drawing/2014/main" id="{6BBFF33F-47DA-43F4-B599-351CD84E6EAA}"/>
              </a:ext>
            </a:extLst>
          </p:cNvPr>
          <p:cNvCxnSpPr>
            <a:cxnSpLocks/>
          </p:cNvCxnSpPr>
          <p:nvPr/>
        </p:nvCxnSpPr>
        <p:spPr>
          <a:xfrm>
            <a:off x="10145642" y="6041832"/>
            <a:ext cx="1063609" cy="708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tt linje 48">
            <a:extLst>
              <a:ext uri="{FF2B5EF4-FFF2-40B4-BE49-F238E27FC236}">
                <a16:creationId xmlns:a16="http://schemas.microsoft.com/office/drawing/2014/main" id="{C697263F-5455-498E-82E0-E75DE1D8A326}"/>
              </a:ext>
            </a:extLst>
          </p:cNvPr>
          <p:cNvCxnSpPr>
            <a:cxnSpLocks/>
          </p:cNvCxnSpPr>
          <p:nvPr/>
        </p:nvCxnSpPr>
        <p:spPr>
          <a:xfrm>
            <a:off x="11208624" y="4358173"/>
            <a:ext cx="0" cy="170526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7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29" y="400004"/>
            <a:ext cx="8995013" cy="963024"/>
          </a:xfrm>
        </p:spPr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Playing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the long game -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5DC1B-13A2-A942-A33F-8E2659FD530F}"/>
              </a:ext>
            </a:extLst>
          </p:cNvPr>
          <p:cNvSpPr txBox="1"/>
          <p:nvPr/>
        </p:nvSpPr>
        <p:spPr>
          <a:xfrm>
            <a:off x="912529" y="1604104"/>
            <a:ext cx="9948511" cy="364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The </a:t>
            </a:r>
            <a:r>
              <a:rPr lang="nb-NO" sz="2400" err="1">
                <a:latin typeface="Museo Sans 500" panose="02000000000000000000" pitchFamily="2" charset="77"/>
              </a:rPr>
              <a:t>core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of</a:t>
            </a:r>
            <a:r>
              <a:rPr lang="nb-NO" sz="2400">
                <a:latin typeface="Museo Sans 500" panose="02000000000000000000" pitchFamily="2" charset="77"/>
              </a:rPr>
              <a:t> data-driven </a:t>
            </a:r>
            <a:r>
              <a:rPr lang="nb-NO" sz="2400" err="1">
                <a:latin typeface="Museo Sans 500" panose="02000000000000000000" pitchFamily="2" charset="77"/>
              </a:rPr>
              <a:t>integrations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Keep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the</a:t>
            </a:r>
            <a:r>
              <a:rPr lang="nb-NO" sz="2400">
                <a:latin typeface="Museo Sans 500" panose="02000000000000000000" pitchFamily="2" charset="77"/>
              </a:rPr>
              <a:t> input data </a:t>
            </a:r>
            <a:r>
              <a:rPr lang="nb-NO" sz="2400" err="1">
                <a:latin typeface="Museo Sans 500" panose="02000000000000000000" pitchFamily="2" charset="77"/>
              </a:rPr>
              <a:t>raw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Reusability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Debugging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Exceptions</a:t>
            </a:r>
            <a:r>
              <a:rPr lang="nb-NO" sz="2400">
                <a:latin typeface="Museo Sans 500" panose="02000000000000000000" pitchFamily="2" charset="77"/>
              </a:rPr>
              <a:t> (</a:t>
            </a:r>
            <a:r>
              <a:rPr lang="nb-NO" sz="2400" err="1">
                <a:latin typeface="Museo Sans 500" panose="02000000000000000000" pitchFamily="2" charset="77"/>
              </a:rPr>
              <a:t>p.s</a:t>
            </a:r>
            <a:r>
              <a:rPr lang="nb-NO" sz="2400">
                <a:latin typeface="Museo Sans 500" panose="02000000000000000000" pitchFamily="2" charset="77"/>
              </a:rPr>
              <a:t>: </a:t>
            </a:r>
            <a:r>
              <a:rPr lang="nb-NO" sz="2400" err="1">
                <a:latin typeface="Museo Sans 500" panose="02000000000000000000" pitchFamily="2" charset="77"/>
              </a:rPr>
              <a:t>we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don’t</a:t>
            </a:r>
            <a:r>
              <a:rPr lang="nb-NO" sz="2400">
                <a:latin typeface="Museo Sans 500" panose="02000000000000000000" pitchFamily="2" charset="77"/>
              </a:rPr>
              <a:t> stop </a:t>
            </a:r>
            <a:r>
              <a:rPr lang="nb-NO" sz="2400" err="1">
                <a:latin typeface="Museo Sans 500" panose="02000000000000000000" pitchFamily="2" charset="77"/>
              </a:rPr>
              <a:t>you</a:t>
            </a:r>
            <a:r>
              <a:rPr lang="nb-NO" sz="2400">
                <a:latin typeface="Museo Sans 500" panose="02000000000000000000" pitchFamily="2" charset="77"/>
              </a:rPr>
              <a:t>)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Tagging – </a:t>
            </a:r>
            <a:r>
              <a:rPr lang="nb-NO" sz="2400" err="1">
                <a:latin typeface="Museo Sans 500" panose="02000000000000000000" pitchFamily="2" charset="77"/>
              </a:rPr>
              <a:t>RDF:type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Namespaces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remembers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attribute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origin</a:t>
            </a:r>
            <a:r>
              <a:rPr lang="nb-NO" sz="2400">
                <a:latin typeface="Museo Sans 500" panose="02000000000000000000" pitchFamily="2" charset="77"/>
              </a:rPr>
              <a:t> for </a:t>
            </a:r>
            <a:r>
              <a:rPr lang="nb-NO" sz="2400" err="1">
                <a:latin typeface="Museo Sans 500" panose="02000000000000000000" pitchFamily="2" charset="77"/>
              </a:rPr>
              <a:t>you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Referencing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foreign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keys</a:t>
            </a:r>
            <a:endParaRPr lang="nb-NO" sz="240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6841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772" y="373500"/>
            <a:ext cx="8995013" cy="963024"/>
          </a:xfrm>
        </p:spPr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Playing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the long game - Globals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5DC1B-13A2-A942-A33F-8E2659FD530F}"/>
              </a:ext>
            </a:extLst>
          </p:cNvPr>
          <p:cNvSpPr txBox="1"/>
          <p:nvPr/>
        </p:nvSpPr>
        <p:spPr>
          <a:xfrm>
            <a:off x="912529" y="1604104"/>
            <a:ext cx="9948511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Globals</a:t>
            </a:r>
            <a:r>
              <a:rPr lang="nb-NO" sz="2400">
                <a:latin typeface="Museo Sans 500" panose="02000000000000000000" pitchFamily="2" charset="77"/>
              </a:rPr>
              <a:t> - </a:t>
            </a:r>
            <a:r>
              <a:rPr lang="nb-NO" sz="2400" err="1">
                <a:latin typeface="Museo Sans 500" panose="02000000000000000000" pitchFamily="2" charset="77"/>
              </a:rPr>
              <a:t>Inefficiency</a:t>
            </a:r>
            <a:r>
              <a:rPr lang="nb-NO" sz="2400">
                <a:latin typeface="Museo Sans 500" panose="02000000000000000000" pitchFamily="2" charset="77"/>
              </a:rPr>
              <a:t> at </a:t>
            </a:r>
            <a:r>
              <a:rPr lang="nb-NO" sz="2400" err="1">
                <a:latin typeface="Museo Sans 500" panose="02000000000000000000" pitchFamily="2" charset="77"/>
              </a:rPr>
              <a:t>scale</a:t>
            </a:r>
            <a:r>
              <a:rPr lang="nb-NO" sz="2400">
                <a:latin typeface="Museo Sans 500" panose="02000000000000000000" pitchFamily="2" charset="77"/>
              </a:rPr>
              <a:t> is </a:t>
            </a:r>
            <a:r>
              <a:rPr lang="nb-NO" sz="2400" err="1">
                <a:latin typeface="Museo Sans 500" panose="02000000000000000000" pitchFamily="2" charset="77"/>
              </a:rPr>
              <a:t>great</a:t>
            </a:r>
            <a:r>
              <a:rPr lang="nb-NO" sz="2400">
                <a:latin typeface="Museo Sans 500" panose="02000000000000000000" pitchFamily="2" charset="77"/>
              </a:rPr>
              <a:t> (</a:t>
            </a:r>
            <a:r>
              <a:rPr lang="nb-NO" sz="2400" err="1">
                <a:latin typeface="Museo Sans 500" panose="02000000000000000000" pitchFamily="2" charset="77"/>
              </a:rPr>
              <a:t>because</a:t>
            </a:r>
            <a:r>
              <a:rPr lang="nb-NO" sz="2400">
                <a:latin typeface="Museo Sans 500" panose="02000000000000000000" pitchFamily="2" charset="77"/>
              </a:rPr>
              <a:t> it </a:t>
            </a:r>
            <a:r>
              <a:rPr lang="nb-NO" sz="2400" err="1">
                <a:latin typeface="Museo Sans 500" panose="02000000000000000000" pitchFamily="2" charset="77"/>
              </a:rPr>
              <a:t>scales</a:t>
            </a:r>
            <a:r>
              <a:rPr lang="nb-NO" sz="2400">
                <a:latin typeface="Museo Sans 500" panose="02000000000000000000" pitchFamily="2" charset="77"/>
              </a:rPr>
              <a:t>)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Interface </a:t>
            </a:r>
            <a:r>
              <a:rPr lang="nb-NO" sz="2400" err="1">
                <a:latin typeface="Museo Sans 500" panose="02000000000000000000" pitchFamily="2" charset="77"/>
              </a:rPr>
              <a:t>between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source</a:t>
            </a:r>
            <a:r>
              <a:rPr lang="nb-NO" sz="2400">
                <a:latin typeface="Museo Sans 500" panose="02000000000000000000" pitchFamily="2" charset="77"/>
              </a:rPr>
              <a:t> data and output data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Semantic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grouping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Easier</a:t>
            </a:r>
            <a:r>
              <a:rPr lang="nb-NO" sz="2400">
                <a:latin typeface="Museo Sans 500" panose="02000000000000000000" pitchFamily="2" charset="77"/>
              </a:rPr>
              <a:t> to understand </a:t>
            </a:r>
            <a:r>
              <a:rPr lang="nb-NO" sz="2400" err="1">
                <a:latin typeface="Museo Sans 500" panose="02000000000000000000" pitchFamily="2" charset="77"/>
              </a:rPr>
              <a:t>the</a:t>
            </a:r>
            <a:r>
              <a:rPr lang="nb-NO" sz="2400">
                <a:latin typeface="Museo Sans 500" panose="02000000000000000000" pitchFamily="2" charset="77"/>
              </a:rPr>
              <a:t> data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One </a:t>
            </a:r>
            <a:r>
              <a:rPr lang="nb-NO" sz="2400" err="1">
                <a:latin typeface="Museo Sans 500" panose="02000000000000000000" pitchFamily="2" charset="77"/>
              </a:rPr>
              <a:t>place</a:t>
            </a:r>
            <a:r>
              <a:rPr lang="nb-NO" sz="2400">
                <a:latin typeface="Museo Sans 500" panose="02000000000000000000" pitchFamily="2" charset="77"/>
              </a:rPr>
              <a:t> to </a:t>
            </a:r>
            <a:r>
              <a:rPr lang="nb-NO" sz="2400" err="1">
                <a:latin typeface="Museo Sans 500" panose="02000000000000000000" pitchFamily="2" charset="77"/>
              </a:rPr>
              <a:t>go</a:t>
            </a:r>
            <a:r>
              <a:rPr lang="nb-NO" sz="2400">
                <a:latin typeface="Museo Sans 500" panose="02000000000000000000" pitchFamily="2" charset="77"/>
              </a:rPr>
              <a:t> – </a:t>
            </a:r>
            <a:r>
              <a:rPr lang="nb-NO" sz="2400" err="1">
                <a:latin typeface="Museo Sans 500" panose="02000000000000000000" pitchFamily="2" charset="77"/>
              </a:rPr>
              <a:t>fewer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active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connectons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It’s </a:t>
            </a:r>
            <a:r>
              <a:rPr lang="nb-NO" sz="2400" err="1">
                <a:latin typeface="Museo Sans 500" panose="02000000000000000000" pitchFamily="2" charset="77"/>
              </a:rPr>
              <a:t>about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your</a:t>
            </a:r>
            <a:r>
              <a:rPr lang="nb-NO" sz="2400">
                <a:latin typeface="Museo Sans 500" panose="02000000000000000000" pitchFamily="2" charset="77"/>
              </a:rPr>
              <a:t> data and </a:t>
            </a:r>
            <a:r>
              <a:rPr lang="nb-NO" sz="2400" err="1">
                <a:latin typeface="Museo Sans 500" panose="02000000000000000000" pitchFamily="2" charset="77"/>
              </a:rPr>
              <a:t>what</a:t>
            </a:r>
            <a:r>
              <a:rPr lang="nb-NO" sz="2400">
                <a:latin typeface="Museo Sans 500" panose="02000000000000000000" pitchFamily="2" charset="77"/>
              </a:rPr>
              <a:t> it </a:t>
            </a:r>
            <a:r>
              <a:rPr lang="nb-NO" sz="2400" err="1">
                <a:latin typeface="Museo Sans 500" panose="02000000000000000000" pitchFamily="2" charset="77"/>
              </a:rPr>
              <a:t>represents</a:t>
            </a:r>
            <a:r>
              <a:rPr lang="nb-NO" sz="2400">
                <a:latin typeface="Museo Sans 500" panose="02000000000000000000" pitchFamily="2" charset="77"/>
              </a:rPr>
              <a:t>, not </a:t>
            </a:r>
            <a:r>
              <a:rPr lang="nb-NO" sz="2400" err="1">
                <a:latin typeface="Museo Sans 500" panose="02000000000000000000" pitchFamily="2" charset="77"/>
              </a:rPr>
              <a:t>where</a:t>
            </a:r>
            <a:r>
              <a:rPr lang="nb-NO" sz="2400">
                <a:latin typeface="Museo Sans 500" panose="02000000000000000000" pitchFamily="2" charset="77"/>
              </a:rPr>
              <a:t> it </a:t>
            </a:r>
            <a:r>
              <a:rPr lang="nb-NO" sz="2400" err="1">
                <a:latin typeface="Museo Sans 500" panose="02000000000000000000" pitchFamily="2" charset="77"/>
              </a:rPr>
              <a:t>comes</a:t>
            </a:r>
            <a:r>
              <a:rPr lang="nb-NO" sz="2400">
                <a:latin typeface="Museo Sans 500" panose="02000000000000000000" pitchFamily="2" charset="77"/>
              </a:rPr>
              <a:t> from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Golden </a:t>
            </a:r>
            <a:r>
              <a:rPr lang="nb-NO" sz="2400" err="1">
                <a:latin typeface="Museo Sans 500" panose="02000000000000000000" pitchFamily="2" charset="77"/>
              </a:rPr>
              <a:t>attributes</a:t>
            </a:r>
            <a:r>
              <a:rPr lang="nb-NO" sz="2400">
                <a:latin typeface="Museo Sans 500" panose="02000000000000000000" pitchFamily="2" charset="77"/>
              </a:rPr>
              <a:t> &amp; </a:t>
            </a:r>
            <a:r>
              <a:rPr lang="nb-NO" sz="2400" err="1">
                <a:latin typeface="Museo Sans 500" panose="02000000000000000000" pitchFamily="2" charset="77"/>
              </a:rPr>
              <a:t>Record</a:t>
            </a:r>
            <a:endParaRPr lang="nb-NO" sz="240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896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29" y="400004"/>
            <a:ext cx="8995013" cy="963024"/>
          </a:xfrm>
        </p:spPr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Playing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the long game -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67BCE-0E67-DF40-8424-51C957495B45}"/>
              </a:ext>
            </a:extLst>
          </p:cNvPr>
          <p:cNvSpPr txBox="1"/>
          <p:nvPr/>
        </p:nvSpPr>
        <p:spPr>
          <a:xfrm>
            <a:off x="912529" y="1604104"/>
            <a:ext cx="9948511" cy="4109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Collect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the</a:t>
            </a:r>
            <a:r>
              <a:rPr lang="nb-NO" sz="2400">
                <a:latin typeface="Museo Sans 500" panose="02000000000000000000" pitchFamily="2" charset="77"/>
              </a:rPr>
              <a:t> data </a:t>
            </a:r>
            <a:r>
              <a:rPr lang="nb-NO" sz="2400" err="1">
                <a:latin typeface="Museo Sans 500" panose="02000000000000000000" pitchFamily="2" charset="77"/>
              </a:rPr>
              <a:t>you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want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Source: Global or Prep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Hops to global </a:t>
            </a:r>
            <a:r>
              <a:rPr lang="nb-NO" sz="2400" err="1">
                <a:latin typeface="Museo Sans 500" panose="02000000000000000000" pitchFamily="2" charset="77"/>
              </a:rPr>
              <a:t>datasets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Prepare</a:t>
            </a:r>
            <a:r>
              <a:rPr lang="nb-NO" sz="2400">
                <a:latin typeface="Museo Sans 500" panose="02000000000000000000" pitchFamily="2" charset="77"/>
              </a:rPr>
              <a:t> data for target system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Keep</a:t>
            </a:r>
            <a:r>
              <a:rPr lang="nb-NO" sz="2400">
                <a:latin typeface="Museo Sans 500" panose="02000000000000000000" pitchFamily="2" charset="77"/>
              </a:rPr>
              <a:t> in </a:t>
            </a:r>
            <a:r>
              <a:rPr lang="nb-NO" sz="2400" err="1">
                <a:latin typeface="Museo Sans 500" panose="02000000000000000000" pitchFamily="2" charset="77"/>
              </a:rPr>
              <a:t>mind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what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will</a:t>
            </a:r>
            <a:r>
              <a:rPr lang="nb-NO" sz="2400">
                <a:latin typeface="Museo Sans 500" panose="02000000000000000000" pitchFamily="2" charset="77"/>
              </a:rPr>
              <a:t> trigger </a:t>
            </a:r>
            <a:r>
              <a:rPr lang="nb-NO" sz="2400" err="1">
                <a:latin typeface="Museo Sans 500" panose="02000000000000000000" pitchFamily="2" charset="77"/>
              </a:rPr>
              <a:t>updates</a:t>
            </a:r>
            <a:endParaRPr lang="nb-NO" sz="240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Idempotency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>
                <a:latin typeface="Museo Sans 500" panose="02000000000000000000" pitchFamily="2" charset="77"/>
              </a:rPr>
              <a:t>Filter </a:t>
            </a:r>
            <a:r>
              <a:rPr lang="nb-NO" sz="2400" err="1">
                <a:latin typeface="Museo Sans 500" panose="02000000000000000000" pitchFamily="2" charset="77"/>
              </a:rPr>
              <a:t>on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rdf:type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err="1">
                <a:latin typeface="Museo Sans 500" panose="02000000000000000000" pitchFamily="2" charset="77"/>
              </a:rPr>
              <a:t>Use</a:t>
            </a:r>
            <a:r>
              <a:rPr lang="nb-NO" sz="2400">
                <a:latin typeface="Museo Sans 500" panose="02000000000000000000" pitchFamily="2" charset="77"/>
              </a:rPr>
              <a:t> </a:t>
            </a:r>
            <a:r>
              <a:rPr lang="nb-NO" sz="2400" err="1">
                <a:latin typeface="Museo Sans 500" panose="02000000000000000000" pitchFamily="2" charset="77"/>
              </a:rPr>
              <a:t>namespaces</a:t>
            </a:r>
            <a:endParaRPr lang="nb-NO" sz="240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endParaRPr lang="nb-NO" sz="240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9814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29" y="400004"/>
            <a:ext cx="8995013" cy="963024"/>
          </a:xfrm>
        </p:spPr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Endpoint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67BCE-0E67-DF40-8424-51C957495B45}"/>
              </a:ext>
            </a:extLst>
          </p:cNvPr>
          <p:cNvSpPr txBox="1"/>
          <p:nvPr/>
        </p:nvSpPr>
        <p:spPr>
          <a:xfrm>
            <a:off x="912529" y="1604104"/>
            <a:ext cx="9948511" cy="272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Connects to target systems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Easier</a:t>
            </a:r>
            <a:r>
              <a:rPr lang="nb-NO" sz="2400" dirty="0">
                <a:latin typeface="Museo Sans 500" panose="02000000000000000000" pitchFamily="2" charset="77"/>
              </a:rPr>
              <a:t> to </a:t>
            </a:r>
            <a:r>
              <a:rPr lang="nb-NO" sz="2400" dirty="0" err="1">
                <a:latin typeface="Museo Sans 500" panose="02000000000000000000" pitchFamily="2" charset="77"/>
              </a:rPr>
              <a:t>debug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Scales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Do system </a:t>
            </a:r>
            <a:r>
              <a:rPr lang="nb-NO" sz="2400" dirty="0" err="1">
                <a:latin typeface="Museo Sans 500" panose="02000000000000000000" pitchFamily="2" charset="77"/>
              </a:rPr>
              <a:t>specific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filtering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Endpoint</a:t>
            </a:r>
            <a:r>
              <a:rPr lang="nb-NO" sz="2400" dirty="0">
                <a:latin typeface="Museo Sans 500" panose="02000000000000000000" pitchFamily="2" charset="77"/>
              </a:rPr>
              <a:t> pipes </a:t>
            </a:r>
            <a:r>
              <a:rPr lang="nb-NO" sz="2400" dirty="0" err="1">
                <a:latin typeface="Museo Sans 500" panose="02000000000000000000" pitchFamily="2" charset="77"/>
              </a:rPr>
              <a:t>should</a:t>
            </a:r>
            <a:r>
              <a:rPr lang="nb-NO" sz="2400" dirty="0">
                <a:latin typeface="Museo Sans 500" panose="02000000000000000000" pitchFamily="2" charset="77"/>
              </a:rPr>
              <a:t> not </a:t>
            </a:r>
            <a:r>
              <a:rPr lang="nb-NO" sz="2400" dirty="0" err="1">
                <a:latin typeface="Museo Sans 500" panose="02000000000000000000" pitchFamily="2" charset="77"/>
              </a:rPr>
              <a:t>transform</a:t>
            </a:r>
            <a:r>
              <a:rPr lang="nb-NO" sz="2400" dirty="0">
                <a:latin typeface="Museo Sans 500" panose="02000000000000000000" pitchFamily="2" charset="77"/>
              </a:rPr>
              <a:t> data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Can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add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update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values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if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needed</a:t>
            </a:r>
            <a:endParaRPr lang="nb-NO" sz="24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2900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29" y="400004"/>
            <a:ext cx="8995013" cy="963024"/>
          </a:xfrm>
        </p:spPr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Total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67BCE-0E67-DF40-8424-51C957495B45}"/>
              </a:ext>
            </a:extLst>
          </p:cNvPr>
          <p:cNvSpPr txBox="1"/>
          <p:nvPr/>
        </p:nvSpPr>
        <p:spPr>
          <a:xfrm>
            <a:off x="912529" y="1604104"/>
            <a:ext cx="994851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Collect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the</a:t>
            </a:r>
            <a:r>
              <a:rPr lang="nb-NO" sz="2400" dirty="0">
                <a:latin typeface="Museo Sans 500" panose="02000000000000000000" pitchFamily="2" charset="77"/>
              </a:rPr>
              <a:t> data </a:t>
            </a:r>
            <a:r>
              <a:rPr lang="nb-NO" sz="2400" dirty="0" err="1">
                <a:latin typeface="Museo Sans 500" panose="02000000000000000000" pitchFamily="2" charset="77"/>
              </a:rPr>
              <a:t>you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want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Source: Global or Prep</a:t>
            </a: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Hops to global </a:t>
            </a:r>
            <a:r>
              <a:rPr lang="nb-NO" sz="2400" dirty="0" err="1">
                <a:latin typeface="Museo Sans 500" panose="02000000000000000000" pitchFamily="2" charset="77"/>
              </a:rPr>
              <a:t>datasets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Prepare</a:t>
            </a:r>
            <a:r>
              <a:rPr lang="nb-NO" sz="2400" dirty="0">
                <a:latin typeface="Museo Sans 500" panose="02000000000000000000" pitchFamily="2" charset="77"/>
              </a:rPr>
              <a:t> data for target system</a:t>
            </a: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Keep</a:t>
            </a:r>
            <a:r>
              <a:rPr lang="nb-NO" sz="2400" dirty="0">
                <a:latin typeface="Museo Sans 500" panose="02000000000000000000" pitchFamily="2" charset="77"/>
              </a:rPr>
              <a:t> in </a:t>
            </a:r>
            <a:r>
              <a:rPr lang="nb-NO" sz="2400" dirty="0" err="1">
                <a:latin typeface="Museo Sans 500" panose="02000000000000000000" pitchFamily="2" charset="77"/>
              </a:rPr>
              <a:t>mind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what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will</a:t>
            </a:r>
            <a:r>
              <a:rPr lang="nb-NO" sz="2400" dirty="0">
                <a:latin typeface="Museo Sans 500" panose="02000000000000000000" pitchFamily="2" charset="77"/>
              </a:rPr>
              <a:t> trigger </a:t>
            </a:r>
            <a:r>
              <a:rPr lang="nb-NO" sz="2400" dirty="0" err="1">
                <a:latin typeface="Museo Sans 500" panose="02000000000000000000" pitchFamily="2" charset="77"/>
              </a:rPr>
              <a:t>updates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1022350" lvl="4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Idempotency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Filter </a:t>
            </a:r>
            <a:r>
              <a:rPr lang="nb-NO" sz="2400" dirty="0" err="1">
                <a:latin typeface="Museo Sans 500" panose="02000000000000000000" pitchFamily="2" charset="77"/>
              </a:rPr>
              <a:t>on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rdf:type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 err="1">
                <a:latin typeface="Museo Sans 500" panose="02000000000000000000" pitchFamily="2" charset="77"/>
              </a:rPr>
              <a:t>Use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namespaces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r>
              <a:rPr lang="nb-NO" sz="2400" dirty="0">
                <a:latin typeface="Museo Sans 500" panose="02000000000000000000" pitchFamily="2" charset="77"/>
              </a:rPr>
              <a:t>Think </a:t>
            </a:r>
            <a:r>
              <a:rPr lang="nb-NO" sz="2400" dirty="0" err="1">
                <a:latin typeface="Museo Sans 500" panose="02000000000000000000" pitchFamily="2" charset="77"/>
              </a:rPr>
              <a:t>long</a:t>
            </a:r>
            <a:r>
              <a:rPr lang="nb-NO" sz="2400" dirty="0">
                <a:latin typeface="Museo Sans 500" panose="02000000000000000000" pitchFamily="2" charset="77"/>
              </a:rPr>
              <a:t> game, not </a:t>
            </a:r>
            <a:r>
              <a:rPr lang="nb-NO" sz="2400" dirty="0" err="1">
                <a:latin typeface="Museo Sans 500" panose="02000000000000000000" pitchFamily="2" charset="77"/>
              </a:rPr>
              <a:t>short</a:t>
            </a:r>
            <a:r>
              <a:rPr lang="nb-NO" sz="2400" dirty="0">
                <a:latin typeface="Museo Sans 500" panose="02000000000000000000" pitchFamily="2" charset="77"/>
              </a:rPr>
              <a:t> and </a:t>
            </a:r>
            <a:r>
              <a:rPr lang="nb-NO" sz="2400" dirty="0" err="1">
                <a:latin typeface="Museo Sans 500" panose="02000000000000000000" pitchFamily="2" charset="77"/>
              </a:rPr>
              <a:t>quick</a:t>
            </a:r>
            <a:r>
              <a:rPr lang="nb-NO" sz="2400" dirty="0">
                <a:latin typeface="Museo Sans 500" panose="02000000000000000000" pitchFamily="2" charset="77"/>
              </a:rPr>
              <a:t> </a:t>
            </a:r>
            <a:r>
              <a:rPr lang="nb-NO" sz="2400" dirty="0" err="1">
                <a:latin typeface="Museo Sans 500" panose="02000000000000000000" pitchFamily="2" charset="77"/>
              </a:rPr>
              <a:t>solutions</a:t>
            </a:r>
            <a:endParaRPr lang="nb-NO" sz="2400" dirty="0">
              <a:latin typeface="Museo Sans 500" panose="02000000000000000000" pitchFamily="2" charset="77"/>
            </a:endParaRPr>
          </a:p>
          <a:p>
            <a:pPr marL="565150" lvl="3" indent="-342900" fontAlgn="base">
              <a:lnSpc>
                <a:spcPct val="90000"/>
              </a:lnSpc>
              <a:spcBef>
                <a:spcPts val="1000"/>
              </a:spcBef>
              <a:buClr>
                <a:srgbClr val="00ADEF"/>
              </a:buClr>
              <a:buSzPct val="100000"/>
              <a:buFont typeface="Courier New" panose="02070309020205020404" pitchFamily="49" charset="0"/>
              <a:buChar char="o"/>
            </a:pPr>
            <a:endParaRPr lang="nb-NO" sz="24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6311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2"/>
          <p:cNvSpPr>
            <a:spLocks noGrp="1"/>
          </p:cNvSpPr>
          <p:nvPr>
            <p:ph type="title"/>
          </p:nvPr>
        </p:nvSpPr>
        <p:spPr>
          <a:xfrm>
            <a:off x="1019818" y="2975813"/>
            <a:ext cx="10146506" cy="585647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sv-SE" sz="72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Quick </a:t>
            </a:r>
            <a:r>
              <a:rPr lang="sv-SE" sz="72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Recap</a:t>
            </a:r>
            <a:endParaRPr lang="sv-SE" sz="7200" b="1">
              <a:latin typeface="Museo Sans 700" panose="02000000000000000000" pitchFamily="2" charset="77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9115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64</a:t>
            </a:fld>
            <a:endParaRPr lang="nb-NO"/>
          </a:p>
        </p:txBody>
      </p:sp>
      <p:sp>
        <p:nvSpPr>
          <p:cNvPr id="7" name="Content Placeholder 6"/>
          <p:cNvSpPr txBox="1"/>
          <p:nvPr/>
        </p:nvSpPr>
        <p:spPr>
          <a:xfrm>
            <a:off x="1935769" y="293559"/>
            <a:ext cx="7958001" cy="10381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</a:pPr>
            <a:r>
              <a:rPr lang="en-US" sz="6000" b="1">
                <a:solidFill>
                  <a:srgbClr val="01AFF5"/>
                </a:solidFill>
                <a:latin typeface="Museo Sans 700" panose="02000000000000000000" pitchFamily="2" charset="77"/>
              </a:rPr>
              <a:t>So far…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038" t="28021" r="19699" b="26900"/>
          <a:stretch>
            <a:fillRect/>
          </a:stretch>
        </p:blipFill>
        <p:spPr>
          <a:xfrm>
            <a:off x="-107428" y="127251"/>
            <a:ext cx="1893377" cy="13708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3525" y="2092271"/>
            <a:ext cx="5832475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Integration Architectures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Sesam Data Model</a:t>
            </a:r>
            <a:endParaRPr lang="nb-NO" sz="2000" dirty="0">
              <a:solidFill>
                <a:schemeClr val="bg1"/>
              </a:solidFill>
              <a:latin typeface="Museo Sans 500" panose="0200000000000000000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Basic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Concepts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of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Sesam</a:t>
            </a:r>
            <a:endParaRPr lang="nb-NO" sz="2000" dirty="0">
              <a:solidFill>
                <a:schemeClr val="bg1"/>
              </a:solidFill>
              <a:latin typeface="Museo Sans 500" panose="02000000000000000000"/>
            </a:endParaRPr>
          </a:p>
          <a:p>
            <a:pPr marL="857250" lvl="1" indent="-400050">
              <a:buAutoNum type="romanLcPeriod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Systems (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datasource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, sinks)</a:t>
            </a:r>
            <a:endParaRPr lang="nb-NO" sz="2000" dirty="0">
              <a:solidFill>
                <a:schemeClr val="bg1"/>
              </a:solidFill>
              <a:latin typeface="Museo Sans 500" panose="02000000000000000000"/>
            </a:endParaRPr>
          </a:p>
          <a:p>
            <a:pPr marL="857250" lvl="1" indent="-400050">
              <a:buAutoNum type="romanLcPeriod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Pipes</a:t>
            </a:r>
            <a:endParaRPr lang="nb-NO" sz="2000" dirty="0">
              <a:solidFill>
                <a:schemeClr val="bg1"/>
              </a:solidFill>
              <a:latin typeface="Museo Sans 500" panose="02000000000000000000"/>
            </a:endParaRPr>
          </a:p>
          <a:p>
            <a:pPr marL="857250" lvl="1" indent="-400050">
              <a:buAutoNum type="romanLcPeriod"/>
            </a:pP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Datasets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  <a:sym typeface="Wingdings" panose="05000000000000000000" pitchFamily="2" charset="2"/>
            </a:endParaRPr>
          </a:p>
          <a:p>
            <a:pPr marL="301625" lvl="1" indent="-285750">
              <a:buFont typeface="Wingdings" panose="05000000000000000000" pitchFamily="2" charset="2"/>
              <a:buChar char="à"/>
            </a:pP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What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an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Entity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is </a:t>
            </a:r>
          </a:p>
          <a:p>
            <a:pPr marL="301625" lvl="1" indent="-285750">
              <a:buFont typeface="Wingdings" panose="05000000000000000000" pitchFamily="2" charset="2"/>
              <a:buChar char="à"/>
            </a:pP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Joining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Data</a:t>
            </a:r>
          </a:p>
          <a:p>
            <a:pPr marL="473075" lvl="2"/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i. 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Merge</a:t>
            </a:r>
            <a:endParaRPr lang="nb-NO" sz="2000" dirty="0">
              <a:solidFill>
                <a:schemeClr val="bg1"/>
              </a:solidFill>
              <a:latin typeface="Museo Sans 500" panose="02000000000000000000"/>
              <a:sym typeface="Wingdings" panose="05000000000000000000" pitchFamily="2" charset="2"/>
            </a:endParaRPr>
          </a:p>
          <a:p>
            <a:pPr marL="473075" lvl="2"/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ii. Hops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</a:endParaRPr>
          </a:p>
          <a:p>
            <a:pPr marL="301625" lvl="2" indent="-285750">
              <a:buFont typeface="Wingdings" panose="05000000000000000000" pitchFamily="2" charset="2"/>
              <a:buChar char="à"/>
            </a:pP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Globals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  <a:sym typeface="Wingdings" panose="05000000000000000000" pitchFamily="2" charset="2"/>
            </a:endParaRPr>
          </a:p>
          <a:p>
            <a:pPr marL="758825" lvl="3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Global/Golden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attributes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  <a:sym typeface="Wingdings" panose="05000000000000000000" pitchFamily="2" charset="2"/>
            </a:endParaRPr>
          </a:p>
          <a:p>
            <a:pPr marL="758825" lvl="3" indent="-285750">
              <a:buFont typeface="Wingdings" panose="05000000000000000000" pitchFamily="2" charset="2"/>
              <a:buChar char="à"/>
            </a:pP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Namespaced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/>
                <a:sym typeface="Wingdings" panose="05000000000000000000" pitchFamily="2" charset="2"/>
              </a:rPr>
              <a:t>Identifiers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  <a:sym typeface="Wingdings" panose="05000000000000000000" pitchFamily="2" charset="2"/>
            </a:endParaRPr>
          </a:p>
          <a:p>
            <a:pPr marL="301625" lvl="2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Pipe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Flow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 / Long game</a:t>
            </a:r>
          </a:p>
          <a:p>
            <a:pPr marL="758825" lvl="3" indent="-285750">
              <a:buFont typeface="Wingdings" panose="05000000000000000000" pitchFamily="2" charset="2"/>
              <a:buChar char="à"/>
            </a:pPr>
            <a:r>
              <a:rPr lang="nb-NO" sz="2000" dirty="0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Input, Global,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Preparation</a:t>
            </a:r>
            <a:r>
              <a:rPr lang="nb-NO" sz="2000" dirty="0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, </a:t>
            </a:r>
            <a:r>
              <a:rPr lang="nb-NO" sz="2000" dirty="0" err="1">
                <a:solidFill>
                  <a:schemeClr val="bg1"/>
                </a:solidFill>
                <a:latin typeface="Museo Sans 500" panose="02000000000000000000" pitchFamily="2" charset="77"/>
                <a:sym typeface="Wingdings" panose="05000000000000000000" pitchFamily="2" charset="2"/>
              </a:rPr>
              <a:t>Endpoint</a:t>
            </a:r>
            <a:endParaRPr lang="nb-NO" sz="2000" dirty="0">
              <a:solidFill>
                <a:schemeClr val="bg1"/>
              </a:solidFill>
              <a:latin typeface="Museo Sans 500" panose="02000000000000000000" pitchFamily="2" charset="77"/>
              <a:sym typeface="Wingdings" panose="05000000000000000000" pitchFamily="2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2092271"/>
            <a:ext cx="5832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Hands On </a:t>
            </a: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Exercises</a:t>
            </a:r>
            <a:endParaRPr lang="nb-NO" sz="2000" b="1" dirty="0">
              <a:solidFill>
                <a:schemeClr val="bg1"/>
              </a:solidFill>
              <a:latin typeface="Museo Sans 700" panose="02000000000000000000" pitchFamily="2" charset="77"/>
              <a:sym typeface="Wingdings" panose="05000000000000000000" pitchFamily="2" charset="2"/>
            </a:endParaRPr>
          </a:p>
          <a:p>
            <a:pPr marL="857250" lvl="1" indent="-400050">
              <a:buAutoNum type="romanLcPeriod"/>
            </a:pP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Import data from a system</a:t>
            </a:r>
          </a:p>
          <a:p>
            <a:pPr marL="857250" lvl="1" indent="-400050">
              <a:buAutoNum type="romanLcPeriod"/>
            </a:pP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Creating</a:t>
            </a: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Globals</a:t>
            </a: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 (</a:t>
            </a: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Merge</a:t>
            </a: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 Data)</a:t>
            </a:r>
          </a:p>
          <a:p>
            <a:pPr marL="857250" lvl="1" indent="-400050">
              <a:buAutoNum type="romanLcPeriod"/>
            </a:pP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Enhancing</a:t>
            </a: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 data (Global </a:t>
            </a:r>
            <a:r>
              <a:rPr lang="nb-NO" sz="2000" b="1" dirty="0" err="1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properties</a:t>
            </a:r>
            <a:r>
              <a:rPr lang="nb-NO" sz="2000" b="1" dirty="0">
                <a:solidFill>
                  <a:schemeClr val="bg1"/>
                </a:solidFill>
                <a:latin typeface="Museo Sans 700" panose="02000000000000000000" pitchFamily="2" charset="77"/>
                <a:sym typeface="Wingdings" panose="05000000000000000000" pitchFamily="2" charset="2"/>
              </a:rPr>
              <a:t>)</a:t>
            </a:r>
            <a:endParaRPr lang="nb-NO" sz="2000" b="1" dirty="0">
              <a:solidFill>
                <a:schemeClr val="bg1"/>
              </a:solidFill>
              <a:latin typeface="Museo Sans 700" panose="02000000000000000000" pitchFamily="2" charset="7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2"/>
            <a:ext cx="10146506" cy="1058389"/>
          </a:xfrm>
          <a:solidFill>
            <a:schemeClr val="bg1"/>
          </a:solidFill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>
                <a:latin typeface="Museo sans" panose="02000000000000000000"/>
                <a:cs typeface="Calibri"/>
              </a:rPr>
              <a:t>Point to point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Point to </a:t>
            </a:r>
            <a:r>
              <a:rPr lang="nb-NO" b="1" err="1">
                <a:solidFill>
                  <a:srgbClr val="01AFF5"/>
                </a:solidFill>
                <a:latin typeface="Museo Sans 700" panose="02000000000000000000"/>
              </a:rPr>
              <a:t>point</a:t>
            </a:r>
            <a:endParaRPr lang="nb-NO" b="1" err="1">
              <a:solidFill>
                <a:srgbClr val="222222"/>
              </a:solidFill>
              <a:latin typeface="Calibri Light"/>
              <a:cs typeface="Calibri Light"/>
            </a:endParaRP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8953" y="1778129"/>
            <a:ext cx="914400" cy="914400"/>
          </a:xfrm>
          <a:prstGeom prst="rect">
            <a:avLst/>
          </a:prstGeom>
          <a:effectLst/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9507" y="3068523"/>
            <a:ext cx="914400" cy="914400"/>
          </a:xfrm>
          <a:prstGeom prst="rect">
            <a:avLst/>
          </a:prstGeom>
          <a:effectLst/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9" y="3802713"/>
            <a:ext cx="914400" cy="914400"/>
          </a:xfrm>
          <a:prstGeom prst="rect">
            <a:avLst/>
          </a:prstGeom>
          <a:effectLst/>
        </p:spPr>
      </p:pic>
      <p:pic>
        <p:nvPicPr>
          <p:cNvPr id="2" name="Graphic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9776" y="4355580"/>
            <a:ext cx="914400" cy="914400"/>
          </a:xfrm>
          <a:prstGeom prst="rect">
            <a:avLst/>
          </a:prstGeom>
          <a:effectLst/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5177" y="2692529"/>
            <a:ext cx="914400" cy="914400"/>
          </a:xfrm>
          <a:prstGeom prst="rect">
            <a:avLst/>
          </a:prstGeom>
          <a:effectLst/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8573" y="1822625"/>
            <a:ext cx="914400" cy="914400"/>
          </a:xfrm>
          <a:prstGeom prst="rect">
            <a:avLst/>
          </a:prstGeom>
          <a:effectLst/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391" y="1855998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186" y="4192056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6083" y="2892763"/>
            <a:ext cx="914400" cy="914400"/>
          </a:xfrm>
          <a:prstGeom prst="rect">
            <a:avLst/>
          </a:prstGeom>
          <a:effectLst/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5776" y="4989653"/>
            <a:ext cx="914400" cy="914400"/>
          </a:xfrm>
          <a:prstGeom prst="rect">
            <a:avLst/>
          </a:prstGeom>
          <a:effectLst/>
        </p:spPr>
      </p:pic>
      <p:pic>
        <p:nvPicPr>
          <p:cNvPr id="20" name="Graphic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674" y="5067522"/>
            <a:ext cx="914400" cy="914400"/>
          </a:xfrm>
          <a:prstGeom prst="rect">
            <a:avLst/>
          </a:prstGeom>
          <a:effectLst/>
        </p:spPr>
      </p:pic>
      <p:pic>
        <p:nvPicPr>
          <p:cNvPr id="22" name="Graphic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4375" y="3232047"/>
            <a:ext cx="914400" cy="914400"/>
          </a:xfrm>
          <a:prstGeom prst="rect">
            <a:avLst/>
          </a:prstGeom>
          <a:effectLst/>
        </p:spPr>
      </p:pic>
      <p:cxnSp>
        <p:nvCxnSpPr>
          <p:cNvPr id="7" name="Straight Arrow Connector 6"/>
          <p:cNvCxnSpPr/>
          <p:nvPr/>
        </p:nvCxnSpPr>
        <p:spPr>
          <a:xfrm>
            <a:off x="3747706" y="2181991"/>
            <a:ext cx="1693086" cy="13348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37516" y="2267646"/>
            <a:ext cx="886590" cy="1171366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90567" y="2234274"/>
            <a:ext cx="2961233" cy="109905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94770" y="2220925"/>
            <a:ext cx="2416153" cy="222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53268" y="2282108"/>
            <a:ext cx="3211523" cy="842091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502084" y="2256521"/>
            <a:ext cx="997831" cy="85433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4260" y="2245397"/>
            <a:ext cx="3912341" cy="124923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598698" y="3477946"/>
            <a:ext cx="1643028" cy="69747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38917" y="2515714"/>
            <a:ext cx="1303743" cy="580677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36466" y="1995106"/>
            <a:ext cx="1793202" cy="292563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09473" y="3683742"/>
            <a:ext cx="208020" cy="675231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52451" y="2440068"/>
            <a:ext cx="369319" cy="2739864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46304" y="3366706"/>
            <a:ext cx="1726459" cy="1387172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79560" y="3350020"/>
            <a:ext cx="6665552" cy="308136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28960" y="4731630"/>
            <a:ext cx="1253685" cy="737527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73223" y="4217699"/>
            <a:ext cx="1359365" cy="308136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495355" y="4297791"/>
            <a:ext cx="35597" cy="116580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20289" y="2493465"/>
            <a:ext cx="513932" cy="1086823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355303" y="3950720"/>
            <a:ext cx="765336" cy="625173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458646" y="4662663"/>
            <a:ext cx="1705322" cy="953332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23172" y="4909617"/>
            <a:ext cx="1772067" cy="58179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037989" y="4963013"/>
            <a:ext cx="1299294" cy="569552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331609" y="3452361"/>
            <a:ext cx="681907" cy="1855499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329384" y="2206462"/>
            <a:ext cx="1148006" cy="92107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68609" y="2447856"/>
            <a:ext cx="620724" cy="1037877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475112" y="3417876"/>
            <a:ext cx="1499527" cy="159075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Enterprise service bus</a:t>
            </a:r>
            <a:endParaRPr lang="en-US"/>
          </a:p>
        </p:txBody>
      </p:sp>
      <p:pic>
        <p:nvPicPr>
          <p:cNvPr id="57" name="Graphic 56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A87DA7C-3CBE-6944-83A4-C370FEE9F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4347" y="1771329"/>
            <a:ext cx="914400" cy="914400"/>
          </a:xfrm>
          <a:prstGeom prst="rect">
            <a:avLst/>
          </a:prstGeom>
          <a:effectLst/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650E32E-0FEA-0F4B-82D8-45BA48BE1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4008" y="1771329"/>
            <a:ext cx="914400" cy="914400"/>
          </a:xfrm>
          <a:prstGeom prst="rect">
            <a:avLst/>
          </a:prstGeom>
          <a:effectLst/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555DF18-B1C5-A348-91CF-FAE02DA79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290" y="1771329"/>
            <a:ext cx="914400" cy="914400"/>
          </a:xfrm>
          <a:prstGeom prst="rect">
            <a:avLst/>
          </a:prstGeom>
          <a:effectLst/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C77BD48-49BE-DA46-9B53-A528174F7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8951" y="1742574"/>
            <a:ext cx="914400" cy="914400"/>
          </a:xfrm>
          <a:prstGeom prst="rect">
            <a:avLst/>
          </a:prstGeom>
          <a:effectLst/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4410E40-9DEF-9041-AEE0-AD5B6B894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2974" y="4986106"/>
            <a:ext cx="914400" cy="914400"/>
          </a:xfrm>
          <a:prstGeom prst="rect">
            <a:avLst/>
          </a:prstGeom>
          <a:effectLst/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08F14FD-3E76-844E-8638-3D9FB53BF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879" y="4986106"/>
            <a:ext cx="914400" cy="914400"/>
          </a:xfrm>
          <a:prstGeom prst="rect">
            <a:avLst/>
          </a:prstGeom>
          <a:effectLst/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65AB837-B5DE-094C-A82D-96AAFDFA4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4785" y="4986106"/>
            <a:ext cx="914400" cy="914400"/>
          </a:xfrm>
          <a:prstGeom prst="rect">
            <a:avLst/>
          </a:prstGeom>
          <a:effectLst/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8BF1381-D5B5-5542-AED1-EF4C2B3DB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690" y="4986106"/>
            <a:ext cx="914400" cy="914400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F0106C3-89F6-A34A-A51E-DAF9B33093BA}"/>
              </a:ext>
            </a:extLst>
          </p:cNvPr>
          <p:cNvSpPr/>
          <p:nvPr/>
        </p:nvSpPr>
        <p:spPr>
          <a:xfrm>
            <a:off x="2691442" y="2871159"/>
            <a:ext cx="6119003" cy="183455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E0FE6B-D968-AA43-9328-4ABB2209707A}"/>
              </a:ext>
            </a:extLst>
          </p:cNvPr>
          <p:cNvCxnSpPr>
            <a:cxnSpLocks/>
          </p:cNvCxnSpPr>
          <p:nvPr/>
        </p:nvCxnSpPr>
        <p:spPr>
          <a:xfrm>
            <a:off x="3265637" y="2870261"/>
            <a:ext cx="3344174" cy="180579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70F6E6-A05D-A445-A5D7-9BBD754D17B1}"/>
              </a:ext>
            </a:extLst>
          </p:cNvPr>
          <p:cNvCxnSpPr>
            <a:cxnSpLocks/>
          </p:cNvCxnSpPr>
          <p:nvPr/>
        </p:nvCxnSpPr>
        <p:spPr>
          <a:xfrm flipH="1">
            <a:off x="3245509" y="2864510"/>
            <a:ext cx="20128" cy="1811545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97E0D3-94A5-8040-9993-487B1936264E}"/>
              </a:ext>
            </a:extLst>
          </p:cNvPr>
          <p:cNvCxnSpPr>
            <a:cxnSpLocks/>
          </p:cNvCxnSpPr>
          <p:nvPr/>
        </p:nvCxnSpPr>
        <p:spPr>
          <a:xfrm flipV="1">
            <a:off x="3245509" y="2864511"/>
            <a:ext cx="3364302" cy="1811544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B515A19-E5D6-1A46-A852-FF1BD5CBE169}"/>
              </a:ext>
            </a:extLst>
          </p:cNvPr>
          <p:cNvCxnSpPr>
            <a:cxnSpLocks/>
          </p:cNvCxnSpPr>
          <p:nvPr/>
        </p:nvCxnSpPr>
        <p:spPr>
          <a:xfrm flipV="1">
            <a:off x="3245509" y="2884639"/>
            <a:ext cx="5180736" cy="1791416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B7BF79-F8AC-914E-971E-4361876FE4CE}"/>
              </a:ext>
            </a:extLst>
          </p:cNvPr>
          <p:cNvCxnSpPr>
            <a:cxnSpLocks/>
          </p:cNvCxnSpPr>
          <p:nvPr/>
        </p:nvCxnSpPr>
        <p:spPr>
          <a:xfrm flipH="1">
            <a:off x="3245509" y="2884638"/>
            <a:ext cx="161026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99FA2C2-592C-9E45-B6D1-B4265DBB387E}"/>
              </a:ext>
            </a:extLst>
          </p:cNvPr>
          <p:cNvCxnSpPr>
            <a:cxnSpLocks/>
          </p:cNvCxnSpPr>
          <p:nvPr/>
        </p:nvCxnSpPr>
        <p:spPr>
          <a:xfrm flipH="1">
            <a:off x="4884528" y="2884638"/>
            <a:ext cx="168215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368713-AC61-8A41-A24F-31951B8DD8C9}"/>
              </a:ext>
            </a:extLst>
          </p:cNvPr>
          <p:cNvCxnSpPr>
            <a:cxnSpLocks/>
          </p:cNvCxnSpPr>
          <p:nvPr/>
        </p:nvCxnSpPr>
        <p:spPr>
          <a:xfrm>
            <a:off x="6609811" y="2884638"/>
            <a:ext cx="156713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AF315B-752B-BE4F-8FAE-727C2F7283B6}"/>
              </a:ext>
            </a:extLst>
          </p:cNvPr>
          <p:cNvCxnSpPr>
            <a:cxnSpLocks/>
          </p:cNvCxnSpPr>
          <p:nvPr/>
        </p:nvCxnSpPr>
        <p:spPr>
          <a:xfrm flipV="1">
            <a:off x="6609811" y="2884638"/>
            <a:ext cx="1816434" cy="177704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C80296D-C9D6-7147-AC75-522B93B2DAE5}"/>
              </a:ext>
            </a:extLst>
          </p:cNvPr>
          <p:cNvCxnSpPr>
            <a:cxnSpLocks/>
          </p:cNvCxnSpPr>
          <p:nvPr/>
        </p:nvCxnSpPr>
        <p:spPr>
          <a:xfrm>
            <a:off x="4855773" y="2871159"/>
            <a:ext cx="0" cy="1834550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4315790-0A13-384E-B931-2141E2BBD02B}"/>
              </a:ext>
            </a:extLst>
          </p:cNvPr>
          <p:cNvCxnSpPr>
            <a:cxnSpLocks/>
          </p:cNvCxnSpPr>
          <p:nvPr/>
        </p:nvCxnSpPr>
        <p:spPr>
          <a:xfrm>
            <a:off x="4855773" y="2884638"/>
            <a:ext cx="175403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192CC7-7A41-F74C-9D8E-D1780289087B}"/>
              </a:ext>
            </a:extLst>
          </p:cNvPr>
          <p:cNvCxnSpPr>
            <a:cxnSpLocks/>
          </p:cNvCxnSpPr>
          <p:nvPr/>
        </p:nvCxnSpPr>
        <p:spPr>
          <a:xfrm>
            <a:off x="6609811" y="2884638"/>
            <a:ext cx="0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7BE70D-B46B-CD4A-843F-CDAB23878814}"/>
              </a:ext>
            </a:extLst>
          </p:cNvPr>
          <p:cNvCxnSpPr>
            <a:cxnSpLocks/>
          </p:cNvCxnSpPr>
          <p:nvPr/>
        </p:nvCxnSpPr>
        <p:spPr>
          <a:xfrm>
            <a:off x="4855773" y="2884638"/>
            <a:ext cx="3321168" cy="1791417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3469CB6-6D3A-4F40-8719-7AD240C706B2}"/>
              </a:ext>
            </a:extLst>
          </p:cNvPr>
          <p:cNvCxnSpPr>
            <a:cxnSpLocks/>
          </p:cNvCxnSpPr>
          <p:nvPr/>
        </p:nvCxnSpPr>
        <p:spPr>
          <a:xfrm flipH="1">
            <a:off x="8176941" y="2871159"/>
            <a:ext cx="249304" cy="1790519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66194E7-A43B-5A4D-AF5C-AA512B68695C}"/>
              </a:ext>
            </a:extLst>
          </p:cNvPr>
          <p:cNvCxnSpPr>
            <a:cxnSpLocks/>
          </p:cNvCxnSpPr>
          <p:nvPr/>
        </p:nvCxnSpPr>
        <p:spPr>
          <a:xfrm>
            <a:off x="3265637" y="2884638"/>
            <a:ext cx="1590136" cy="1821071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001770" y="1366478"/>
            <a:ext cx="2902015" cy="351499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GB" sz="1800">
                <a:solidFill>
                  <a:schemeClr val="accent1"/>
                </a:solidFill>
                <a:latin typeface="Museo Sans 500" panose="02000000000000000000" charset="0"/>
                <a:ea typeface="Museo Sans 500" panose="02000000000000000000" charset="0"/>
                <a:cs typeface="Museo Sans 500" panose="02000000000000000000" charset="0"/>
              </a:rPr>
              <a:t>Collect, connect and share</a:t>
            </a:r>
          </a:p>
        </p:txBody>
      </p:sp>
      <p:sp>
        <p:nvSpPr>
          <p:cNvPr id="11" name="Content Placeholder 1"/>
          <p:cNvSpPr txBox="1"/>
          <p:nvPr/>
        </p:nvSpPr>
        <p:spPr>
          <a:xfrm>
            <a:off x="1001771" y="1717977"/>
            <a:ext cx="5064542" cy="48189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Powerful modularity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JSON internally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Built in Connectors / Interfaces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Microservices</a:t>
            </a:r>
          </a:p>
          <a:p>
            <a:pPr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Collect to abstract away data sources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First priority is the Data </a:t>
            </a:r>
          </a:p>
          <a:p>
            <a:pPr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Connect to enhance &amp; Simplify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Prioritize the most truthful data across sources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Aggregate object information</a:t>
            </a:r>
          </a:p>
          <a:p>
            <a:pPr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Share according to external requirements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Multiple interfaces, schedules, full/incremental</a:t>
            </a:r>
          </a:p>
          <a:p>
            <a:pPr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Data-oriented mindset.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What data is needed where and when?</a:t>
            </a:r>
          </a:p>
          <a:p>
            <a:pPr lvl="1">
              <a:buClr>
                <a:srgbClr val="01AFF5"/>
              </a:buClr>
            </a:pPr>
            <a:r>
              <a:rPr lang="en-GB" sz="1600">
                <a:latin typeface="Museo Sans 500" panose="02000000000000000000" charset="0"/>
              </a:rPr>
              <a:t>How to use the data instead of how to get it.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01771" y="545219"/>
            <a:ext cx="5064542" cy="645509"/>
          </a:xfrm>
          <a:solidFill>
            <a:schemeClr val="bg1"/>
          </a:solidFill>
        </p:spPr>
        <p:txBody>
          <a:bodyPr/>
          <a:lstStyle/>
          <a:p>
            <a:r>
              <a:rPr lang="nb-NO">
                <a:solidFill>
                  <a:srgbClr val="01AFF5"/>
                </a:solidFill>
                <a:latin typeface="Museo Sans 500" panose="02000000000000000000" charset="0"/>
                <a:ea typeface="+mn-ea"/>
                <a:cs typeface="+mn-cs"/>
              </a:rPr>
              <a:t>Sesam 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27" y="990668"/>
            <a:ext cx="5064543" cy="48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013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458489"/>
            <a:ext cx="10146506" cy="963024"/>
          </a:xfrm>
          <a:solidFill>
            <a:schemeClr val="bg1"/>
          </a:solidFill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Sesam Concepts</a:t>
            </a:r>
            <a:endParaRPr lang="nb-NO" b="1">
              <a:latin typeface="Museo Sans 700" panose="02000000000000000000" pitchFamily="2" charset="77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39416" y="1772816"/>
            <a:ext cx="10369152" cy="46777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endParaRPr lang="en-US" sz="240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Systems</a:t>
            </a:r>
          </a:p>
          <a:p>
            <a:pPr marL="902970" lvl="4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01AFF5"/>
                </a:solidFill>
                <a:latin typeface="Museo Sans 300" panose="02000000000000000000"/>
                <a:cs typeface="Calibri"/>
              </a:rPr>
              <a:t>Data source </a:t>
            </a:r>
            <a:endParaRPr lang="en-US" sz="240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902970" lvl="4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01AFF5"/>
                </a:solidFill>
                <a:latin typeface="Museo Sans 300" panose="02000000000000000000"/>
                <a:cs typeface="Calibri"/>
              </a:rPr>
              <a:t>Data sink</a:t>
            </a:r>
            <a:endParaRPr lang="en-US" sz="2400">
              <a:solidFill>
                <a:srgbClr val="01AFF5"/>
              </a:solidFill>
              <a:latin typeface="Museo Sans 300" panose="02000000000000000000" pitchFamily="2" charset="77"/>
              <a:cs typeface="Calibri"/>
            </a:endParaRP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Pipes</a:t>
            </a:r>
          </a:p>
          <a:p>
            <a:pPr marL="445770" lvl="3" indent="-223520">
              <a:spcBef>
                <a:spcPts val="1000"/>
              </a:spcBef>
              <a:buSzPct val="100000"/>
              <a:buBlip>
                <a:blip r:embed="rId3"/>
              </a:buBlip>
            </a:pPr>
            <a:r>
              <a:rPr lang="en-US" sz="2400">
                <a:solidFill>
                  <a:srgbClr val="01AFF5"/>
                </a:solidFill>
                <a:latin typeface="Museo Sans 300" panose="02000000000000000000" pitchFamily="2" charset="77"/>
                <a:cs typeface="Calibri"/>
              </a:rPr>
              <a:t>Datasets</a:t>
            </a:r>
          </a:p>
          <a:p>
            <a:pPr marL="0" indent="0">
              <a:buNone/>
            </a:pPr>
            <a:endParaRPr lang="nb-NO">
              <a:latin typeface="Museo Sans 300" panose="02000000000000000000" pitchFamily="2" charset="77"/>
            </a:endParaRPr>
          </a:p>
          <a:p>
            <a:endParaRPr lang="nb-NO">
              <a:latin typeface="Museo Sans 300" panose="02000000000000000000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69</a:t>
            </a:fld>
            <a:endParaRPr lang="nb-NO"/>
          </a:p>
        </p:txBody>
      </p:sp>
      <p:pic>
        <p:nvPicPr>
          <p:cNvPr id="53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522" y="5317289"/>
            <a:ext cx="914400" cy="914400"/>
          </a:xfrm>
          <a:prstGeom prst="rect">
            <a:avLst/>
          </a:prstGeom>
        </p:spPr>
      </p:pic>
      <p:pic>
        <p:nvPicPr>
          <p:cNvPr id="54" name="Graphic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887" y="5315589"/>
            <a:ext cx="914400" cy="914400"/>
          </a:xfrm>
          <a:prstGeom prst="rect">
            <a:avLst/>
          </a:prstGeom>
          <a:effectLst/>
        </p:spPr>
      </p:pic>
      <p:pic>
        <p:nvPicPr>
          <p:cNvPr id="55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853" y="5315589"/>
            <a:ext cx="914400" cy="914400"/>
          </a:xfrm>
          <a:prstGeom prst="rect">
            <a:avLst/>
          </a:prstGeom>
        </p:spPr>
      </p:pic>
      <p:pic>
        <p:nvPicPr>
          <p:cNvPr id="56" name="Graphic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8184" y="5315589"/>
            <a:ext cx="914400" cy="914400"/>
          </a:xfrm>
          <a:prstGeom prst="rect">
            <a:avLst/>
          </a:prstGeom>
          <a:effectLst/>
        </p:spPr>
      </p:pic>
      <p:cxnSp>
        <p:nvCxnSpPr>
          <p:cNvPr id="57" name="Straight Arrow Connector 56"/>
          <p:cNvCxnSpPr>
            <a:stCxn id="54" idx="3"/>
            <a:endCxn id="61" idx="1"/>
          </p:cNvCxnSpPr>
          <p:nvPr/>
        </p:nvCxnSpPr>
        <p:spPr>
          <a:xfrm flipV="1">
            <a:off x="1640287" y="5763009"/>
            <a:ext cx="774155" cy="97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63" idx="1"/>
          </p:cNvCxnSpPr>
          <p:nvPr/>
        </p:nvCxnSpPr>
        <p:spPr>
          <a:xfrm flipV="1">
            <a:off x="4865922" y="5772789"/>
            <a:ext cx="709124" cy="17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3"/>
            <a:endCxn id="64" idx="1"/>
          </p:cNvCxnSpPr>
          <p:nvPr/>
        </p:nvCxnSpPr>
        <p:spPr>
          <a:xfrm>
            <a:off x="8109253" y="5772789"/>
            <a:ext cx="691428" cy="65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4442" y="5305809"/>
            <a:ext cx="914400" cy="914400"/>
          </a:xfrm>
          <a:prstGeom prst="rect">
            <a:avLst/>
          </a:prstGeom>
        </p:spPr>
      </p:pic>
      <p:cxnSp>
        <p:nvCxnSpPr>
          <p:cNvPr id="62" name="Straight Arrow Connector 61"/>
          <p:cNvCxnSpPr>
            <a:stCxn id="61" idx="3"/>
            <a:endCxn id="53" idx="1"/>
          </p:cNvCxnSpPr>
          <p:nvPr/>
        </p:nvCxnSpPr>
        <p:spPr>
          <a:xfrm>
            <a:off x="3328842" y="5763009"/>
            <a:ext cx="622680" cy="11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5046" y="5315589"/>
            <a:ext cx="914400" cy="914400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0681" y="5322155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stCxn id="63" idx="3"/>
            <a:endCxn id="55" idx="1"/>
          </p:cNvCxnSpPr>
          <p:nvPr/>
        </p:nvCxnSpPr>
        <p:spPr>
          <a:xfrm>
            <a:off x="6489446" y="5772789"/>
            <a:ext cx="70540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A close up of a sign&#10;&#10;Description generated with high confidenc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367" y="1772816"/>
            <a:ext cx="2743200" cy="2743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9D9D5A-E8D2-45BA-8DC4-8E9FD728A540}"/>
              </a:ext>
            </a:extLst>
          </p:cNvPr>
          <p:cNvCxnSpPr>
            <a:cxnSpLocks/>
            <a:stCxn id="64" idx="3"/>
            <a:endCxn id="56" idx="1"/>
          </p:cNvCxnSpPr>
          <p:nvPr/>
        </p:nvCxnSpPr>
        <p:spPr>
          <a:xfrm flipV="1">
            <a:off x="9715081" y="5772789"/>
            <a:ext cx="723103" cy="656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Integration</a:t>
            </a:r>
            <a:r>
              <a:rPr lang="nb-NO" b="1"/>
              <a:t> </a:t>
            </a:r>
            <a:r>
              <a:rPr lang="nb-NO" b="1">
                <a:solidFill>
                  <a:srgbClr val="01AFF5"/>
                </a:solidFill>
                <a:latin typeface="Museo Sans 700" panose="02000000000000000000" pitchFamily="2" charset="77"/>
              </a:rPr>
              <a:t>Architectures</a:t>
            </a: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 b="1">
                <a:latin typeface="Museo sans" panose="02000000000000000000"/>
                <a:cs typeface="Calibri"/>
              </a:rPr>
              <a:t>Point to point</a:t>
            </a:r>
            <a:br>
              <a:rPr lang="en-US" sz="4000" b="1">
                <a:latin typeface="Museo sans" panose="02000000000000000000"/>
                <a:cs typeface="Calibri"/>
              </a:rPr>
            </a:br>
            <a:endParaRPr lang="en-US" sz="4000" b="1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Enterprise service bus (ESB)</a:t>
            </a:r>
            <a:br>
              <a:rPr lang="en-US" sz="4000">
                <a:latin typeface="Museo sans" panose="02000000000000000000"/>
                <a:cs typeface="Calibri"/>
              </a:rPr>
            </a:b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Data driven </a:t>
            </a:r>
            <a:endParaRPr lang="en-US">
              <a:latin typeface="Museo sans" panose="02000000000000000000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1711988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1715272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2957512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4199752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005" y="5441992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1715272"/>
            <a:ext cx="914400" cy="914400"/>
          </a:xfrm>
          <a:prstGeom prst="rect">
            <a:avLst/>
          </a:prstGeom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2954227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4196468"/>
            <a:ext cx="914400" cy="914400"/>
          </a:xfrm>
          <a:prstGeom prst="rect">
            <a:avLst/>
          </a:prstGeom>
        </p:spPr>
      </p:pic>
      <p:pic>
        <p:nvPicPr>
          <p:cNvPr id="2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169" y="5441992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181405" y="216918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 flipV="1">
            <a:off x="2181405" y="3411427"/>
            <a:ext cx="1227764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24" idx="1"/>
          </p:cNvCxnSpPr>
          <p:nvPr/>
        </p:nvCxnSpPr>
        <p:spPr>
          <a:xfrm flipV="1">
            <a:off x="2181405" y="4653668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5" idx="1"/>
          </p:cNvCxnSpPr>
          <p:nvPr/>
        </p:nvCxnSpPr>
        <p:spPr>
          <a:xfrm>
            <a:off x="2181405" y="5899192"/>
            <a:ext cx="122776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2957512"/>
            <a:ext cx="914400" cy="914400"/>
          </a:xfrm>
          <a:prstGeom prst="rect">
            <a:avLst/>
          </a:prstGeom>
        </p:spPr>
      </p:pic>
      <p:pic>
        <p:nvPicPr>
          <p:cNvPr id="3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4199752"/>
            <a:ext cx="914400" cy="914400"/>
          </a:xfrm>
          <a:prstGeom prst="rect">
            <a:avLst/>
          </a:prstGeom>
        </p:spPr>
      </p:pic>
      <p:pic>
        <p:nvPicPr>
          <p:cNvPr id="3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3500" y="5441992"/>
            <a:ext cx="914400" cy="914400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7" idx="3"/>
            <a:endCxn id="18" idx="1"/>
          </p:cNvCxnSpPr>
          <p:nvPr/>
        </p:nvCxnSpPr>
        <p:spPr>
          <a:xfrm>
            <a:off x="4323569" y="216918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" idx="3"/>
            <a:endCxn id="38" idx="1"/>
          </p:cNvCxnSpPr>
          <p:nvPr/>
        </p:nvCxnSpPr>
        <p:spPr>
          <a:xfrm>
            <a:off x="4323569" y="2169188"/>
            <a:ext cx="3369931" cy="24877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7" idx="3"/>
            <a:endCxn id="39" idx="1"/>
          </p:cNvCxnSpPr>
          <p:nvPr/>
        </p:nvCxnSpPr>
        <p:spPr>
          <a:xfrm>
            <a:off x="4323569" y="2169188"/>
            <a:ext cx="3369931" cy="37300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3" idx="3"/>
            <a:endCxn id="18" idx="1"/>
          </p:cNvCxnSpPr>
          <p:nvPr/>
        </p:nvCxnSpPr>
        <p:spPr>
          <a:xfrm flipV="1">
            <a:off x="4323569" y="2172472"/>
            <a:ext cx="3369931" cy="12389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3" idx="3"/>
            <a:endCxn id="37" idx="1"/>
          </p:cNvCxnSpPr>
          <p:nvPr/>
        </p:nvCxnSpPr>
        <p:spPr>
          <a:xfrm>
            <a:off x="4323569" y="3411427"/>
            <a:ext cx="3369931" cy="32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3" idx="3"/>
            <a:endCxn id="38" idx="1"/>
          </p:cNvCxnSpPr>
          <p:nvPr/>
        </p:nvCxnSpPr>
        <p:spPr>
          <a:xfrm>
            <a:off x="4323569" y="3411427"/>
            <a:ext cx="3369931" cy="12455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4" idx="3"/>
            <a:endCxn id="18" idx="1"/>
          </p:cNvCxnSpPr>
          <p:nvPr/>
        </p:nvCxnSpPr>
        <p:spPr>
          <a:xfrm flipV="1">
            <a:off x="4323569" y="2172472"/>
            <a:ext cx="3369931" cy="248119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4" idx="3"/>
            <a:endCxn id="38" idx="1"/>
          </p:cNvCxnSpPr>
          <p:nvPr/>
        </p:nvCxnSpPr>
        <p:spPr>
          <a:xfrm>
            <a:off x="4323569" y="4653668"/>
            <a:ext cx="3369931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4" idx="3"/>
            <a:endCxn id="37" idx="1"/>
          </p:cNvCxnSpPr>
          <p:nvPr/>
        </p:nvCxnSpPr>
        <p:spPr>
          <a:xfrm flipV="1">
            <a:off x="4323569" y="3414712"/>
            <a:ext cx="3369931" cy="123895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5" idx="3"/>
            <a:endCxn id="39" idx="1"/>
          </p:cNvCxnSpPr>
          <p:nvPr/>
        </p:nvCxnSpPr>
        <p:spPr>
          <a:xfrm>
            <a:off x="4323569" y="5899192"/>
            <a:ext cx="33699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5" idx="3"/>
            <a:endCxn id="37" idx="1"/>
          </p:cNvCxnSpPr>
          <p:nvPr/>
        </p:nvCxnSpPr>
        <p:spPr>
          <a:xfrm flipV="1">
            <a:off x="4323569" y="3414712"/>
            <a:ext cx="3369931" cy="2484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5" idx="3"/>
            <a:endCxn id="38" idx="1"/>
          </p:cNvCxnSpPr>
          <p:nvPr/>
        </p:nvCxnSpPr>
        <p:spPr>
          <a:xfrm flipV="1">
            <a:off x="4323569" y="4656952"/>
            <a:ext cx="3369931" cy="12422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cxnSpLocks/>
            <a:stCxn id="18" idx="3"/>
            <a:endCxn id="64" idx="1"/>
          </p:cNvCxnSpPr>
          <p:nvPr/>
        </p:nvCxnSpPr>
        <p:spPr>
          <a:xfrm flipV="1">
            <a:off x="8607900" y="216918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66" idx="1"/>
          </p:cNvCxnSpPr>
          <p:nvPr/>
        </p:nvCxnSpPr>
        <p:spPr>
          <a:xfrm flipV="1">
            <a:off x="8607900" y="341142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cxnSpLocks/>
            <a:stCxn id="38" idx="3"/>
            <a:endCxn id="67" idx="1"/>
          </p:cNvCxnSpPr>
          <p:nvPr/>
        </p:nvCxnSpPr>
        <p:spPr>
          <a:xfrm>
            <a:off x="8607900" y="4656952"/>
            <a:ext cx="62644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stCxn id="39" idx="3"/>
            <a:endCxn id="69" idx="1"/>
          </p:cNvCxnSpPr>
          <p:nvPr/>
        </p:nvCxnSpPr>
        <p:spPr>
          <a:xfrm flipV="1">
            <a:off x="8607900" y="5895908"/>
            <a:ext cx="62644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8"/>
          <p:cNvSpPr>
            <a:spLocks noGrp="1"/>
          </p:cNvSpPr>
          <p:nvPr>
            <p:ph type="title"/>
          </p:nvPr>
        </p:nvSpPr>
        <p:spPr>
          <a:xfrm>
            <a:off x="1161965" y="354051"/>
            <a:ext cx="9890348" cy="963024"/>
          </a:xfrm>
          <a:noFill/>
          <a:effectLst>
            <a:glow rad="1905000">
              <a:schemeClr val="tx1">
                <a:alpha val="40000"/>
              </a:schemeClr>
            </a:glow>
          </a:effectLst>
        </p:spPr>
        <p:txBody>
          <a:bodyPr/>
          <a:lstStyle/>
          <a:p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Sesam without global datasets</a:t>
            </a:r>
            <a:endParaRPr lang="en-US" sz="4400" b="1">
              <a:ea typeface="+mn-ea"/>
              <a:cs typeface="+mn-cs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C8016ECC-6DB5-46D4-B271-54479076D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1711988"/>
            <a:ext cx="914400" cy="914400"/>
          </a:xfrm>
          <a:prstGeom prst="rect">
            <a:avLst/>
          </a:prstGeom>
          <a:effectLst/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1248AC8-D132-4A6E-B5F7-B1394C5A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2954228"/>
            <a:ext cx="914400" cy="914400"/>
          </a:xfrm>
          <a:prstGeom prst="rect">
            <a:avLst/>
          </a:prstGeom>
          <a:effectLst/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F916F0E0-424B-4E47-8E14-4CB6DA6F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4196468"/>
            <a:ext cx="914400" cy="914400"/>
          </a:xfrm>
          <a:prstGeom prst="rect">
            <a:avLst/>
          </a:prstGeom>
          <a:effectLst/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F5C9CFCF-12A3-419C-8774-333667BD7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7840" y="5438708"/>
            <a:ext cx="914400" cy="914400"/>
          </a:xfrm>
          <a:prstGeom prst="rect">
            <a:avLst/>
          </a:prstGeom>
          <a:effectLst/>
        </p:spPr>
      </p:pic>
      <p:pic>
        <p:nvPicPr>
          <p:cNvPr id="64" name="Content Placeholder 6">
            <a:extLst>
              <a:ext uri="{FF2B5EF4-FFF2-40B4-BE49-F238E27FC236}">
                <a16:creationId xmlns:a16="http://schemas.microsoft.com/office/drawing/2014/main" id="{0D7BE5C9-88B0-43BA-B23A-73A7A626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1711988"/>
            <a:ext cx="914400" cy="914400"/>
          </a:xfrm>
          <a:prstGeom prst="rect">
            <a:avLst/>
          </a:prstGeom>
        </p:spPr>
      </p:pic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id="{6442342E-EF3A-4002-A9C6-2B37364D2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2954228"/>
            <a:ext cx="914400" cy="914400"/>
          </a:xfrm>
          <a:prstGeom prst="rect">
            <a:avLst/>
          </a:prstGeom>
        </p:spPr>
      </p:pic>
      <p:pic>
        <p:nvPicPr>
          <p:cNvPr id="67" name="Content Placeholder 6">
            <a:extLst>
              <a:ext uri="{FF2B5EF4-FFF2-40B4-BE49-F238E27FC236}">
                <a16:creationId xmlns:a16="http://schemas.microsoft.com/office/drawing/2014/main" id="{A4E50FBA-30D6-41B1-B859-61DB46FD5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4199752"/>
            <a:ext cx="914400" cy="914400"/>
          </a:xfrm>
          <a:prstGeom prst="rect">
            <a:avLst/>
          </a:prstGeom>
        </p:spPr>
      </p:pic>
      <p:pic>
        <p:nvPicPr>
          <p:cNvPr id="69" name="Content Placeholder 6">
            <a:extLst>
              <a:ext uri="{FF2B5EF4-FFF2-40B4-BE49-F238E27FC236}">
                <a16:creationId xmlns:a16="http://schemas.microsoft.com/office/drawing/2014/main" id="{1BFD4B52-A046-4E21-B42C-955960C51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4344" y="5438708"/>
            <a:ext cx="914400" cy="91440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24ED58-F751-4506-B6CC-7DCF67A260E1}"/>
              </a:ext>
            </a:extLst>
          </p:cNvPr>
          <p:cNvCxnSpPr>
            <a:cxnSpLocks/>
          </p:cNvCxnSpPr>
          <p:nvPr/>
        </p:nvCxnSpPr>
        <p:spPr>
          <a:xfrm>
            <a:off x="10148744" y="5895908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0A56C7-2B42-4F84-8FCE-3CCCB15B9764}"/>
              </a:ext>
            </a:extLst>
          </p:cNvPr>
          <p:cNvCxnSpPr>
            <a:cxnSpLocks/>
          </p:cNvCxnSpPr>
          <p:nvPr/>
        </p:nvCxnSpPr>
        <p:spPr>
          <a:xfrm>
            <a:off x="10148744" y="4650384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9A3A39C-B9C4-4414-9CDD-7959144D5FCD}"/>
              </a:ext>
            </a:extLst>
          </p:cNvPr>
          <p:cNvCxnSpPr>
            <a:cxnSpLocks/>
          </p:cNvCxnSpPr>
          <p:nvPr/>
        </p:nvCxnSpPr>
        <p:spPr>
          <a:xfrm>
            <a:off x="10148744" y="3411425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B3AEC22-7962-4986-B19F-6766CD6C4D0E}"/>
              </a:ext>
            </a:extLst>
          </p:cNvPr>
          <p:cNvCxnSpPr>
            <a:cxnSpLocks/>
          </p:cNvCxnSpPr>
          <p:nvPr/>
        </p:nvCxnSpPr>
        <p:spPr>
          <a:xfrm>
            <a:off x="10148744" y="2165901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781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1759695"/>
            <a:ext cx="914400" cy="914400"/>
          </a:xfr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1762979"/>
            <a:ext cx="914400" cy="914400"/>
          </a:xfrm>
          <a:prstGeom prst="rect">
            <a:avLst/>
          </a:prstGeom>
          <a:effectLst/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7" y="3001934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4247459"/>
            <a:ext cx="914400" cy="914400"/>
          </a:xfrm>
          <a:prstGeom prst="rect">
            <a:avLst/>
          </a:prstGeom>
          <a:effectLst/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568" y="5489699"/>
            <a:ext cx="914400" cy="914400"/>
          </a:xfrm>
          <a:prstGeom prst="rect">
            <a:avLst/>
          </a:prstGeom>
          <a:effectLst/>
        </p:spPr>
      </p:pic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1762979"/>
            <a:ext cx="914400" cy="914400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1762979"/>
            <a:ext cx="914400" cy="914400"/>
          </a:xfrm>
          <a:prstGeom prst="rect">
            <a:avLst/>
          </a:prstGeom>
          <a:effectLst/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3001934"/>
            <a:ext cx="914400" cy="914400"/>
          </a:xfrm>
          <a:prstGeom prst="rect">
            <a:avLst/>
          </a:prstGeom>
        </p:spPr>
      </p:pic>
      <p:pic>
        <p:nvPicPr>
          <p:cNvPr id="24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4244175"/>
            <a:ext cx="914400" cy="914400"/>
          </a:xfrm>
          <a:prstGeom prst="rect">
            <a:avLst/>
          </a:prstGeom>
        </p:spPr>
      </p:pic>
      <p:pic>
        <p:nvPicPr>
          <p:cNvPr id="2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0732" y="5489699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2" idx="3"/>
            <a:endCxn id="7" idx="1"/>
          </p:cNvCxnSpPr>
          <p:nvPr/>
        </p:nvCxnSpPr>
        <p:spPr>
          <a:xfrm flipV="1">
            <a:off x="2252968" y="2216895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23" idx="1"/>
          </p:cNvCxnSpPr>
          <p:nvPr/>
        </p:nvCxnSpPr>
        <p:spPr>
          <a:xfrm>
            <a:off x="2252967" y="3459134"/>
            <a:ext cx="122776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3"/>
            <a:endCxn id="24" idx="1"/>
          </p:cNvCxnSpPr>
          <p:nvPr/>
        </p:nvCxnSpPr>
        <p:spPr>
          <a:xfrm flipV="1">
            <a:off x="2252968" y="4701375"/>
            <a:ext cx="1227764" cy="32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5" idx="3"/>
            <a:endCxn id="25" idx="1"/>
          </p:cNvCxnSpPr>
          <p:nvPr/>
        </p:nvCxnSpPr>
        <p:spPr>
          <a:xfrm>
            <a:off x="2252968" y="5946899"/>
            <a:ext cx="122776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3005219"/>
            <a:ext cx="914400" cy="914400"/>
          </a:xfrm>
          <a:prstGeom prst="rect">
            <a:avLst/>
          </a:prstGeom>
        </p:spPr>
      </p:pic>
      <p:pic>
        <p:nvPicPr>
          <p:cNvPr id="3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4250743"/>
            <a:ext cx="914400" cy="914400"/>
          </a:xfrm>
          <a:prstGeom prst="rect">
            <a:avLst/>
          </a:prstGeom>
        </p:spPr>
      </p:pic>
      <p:pic>
        <p:nvPicPr>
          <p:cNvPr id="3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65063" y="5489699"/>
            <a:ext cx="914400" cy="914400"/>
          </a:xfrm>
          <a:prstGeom prst="rect">
            <a:avLst/>
          </a:prstGeom>
        </p:spPr>
      </p:pic>
      <p:pic>
        <p:nvPicPr>
          <p:cNvPr id="40" name="Graphic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3005219"/>
            <a:ext cx="914400" cy="914400"/>
          </a:xfrm>
          <a:prstGeom prst="rect">
            <a:avLst/>
          </a:prstGeom>
          <a:effectLst/>
        </p:spPr>
      </p:pic>
      <p:pic>
        <p:nvPicPr>
          <p:cNvPr id="41" name="Graphic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4247459"/>
            <a:ext cx="914400" cy="914400"/>
          </a:xfrm>
          <a:prstGeom prst="rect">
            <a:avLst/>
          </a:prstGeom>
          <a:effectLst/>
        </p:spPr>
      </p:pic>
      <p:pic>
        <p:nvPicPr>
          <p:cNvPr id="42" name="Graphic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055" y="5489699"/>
            <a:ext cx="914400" cy="914400"/>
          </a:xfrm>
          <a:prstGeom prst="rect">
            <a:avLst/>
          </a:prstGeom>
          <a:effectLst/>
        </p:spPr>
      </p:pic>
      <p:cxnSp>
        <p:nvCxnSpPr>
          <p:cNvPr id="99" name="Straight Arrow Connector 98"/>
          <p:cNvCxnSpPr>
            <a:cxnSpLocks/>
            <a:stCxn id="18" idx="3"/>
            <a:endCxn id="44" idx="1"/>
          </p:cNvCxnSpPr>
          <p:nvPr/>
        </p:nvCxnSpPr>
        <p:spPr>
          <a:xfrm>
            <a:off x="8679463" y="222017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cxnSpLocks/>
            <a:stCxn id="37" idx="3"/>
            <a:endCxn id="46" idx="1"/>
          </p:cNvCxnSpPr>
          <p:nvPr/>
        </p:nvCxnSpPr>
        <p:spPr>
          <a:xfrm>
            <a:off x="8679463" y="346241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cxnSpLocks/>
            <a:stCxn id="38" idx="3"/>
            <a:endCxn id="47" idx="1"/>
          </p:cNvCxnSpPr>
          <p:nvPr/>
        </p:nvCxnSpPr>
        <p:spPr>
          <a:xfrm>
            <a:off x="8679463" y="4707943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  <a:stCxn id="39" idx="3"/>
            <a:endCxn id="48" idx="1"/>
          </p:cNvCxnSpPr>
          <p:nvPr/>
        </p:nvCxnSpPr>
        <p:spPr>
          <a:xfrm>
            <a:off x="8679463" y="594689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</p:cNvCxnSpPr>
          <p:nvPr/>
        </p:nvCxnSpPr>
        <p:spPr>
          <a:xfrm flipV="1">
            <a:off x="4395132" y="2842940"/>
            <a:ext cx="1227764" cy="61619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5" idx="3"/>
          </p:cNvCxnSpPr>
          <p:nvPr/>
        </p:nvCxnSpPr>
        <p:spPr>
          <a:xfrm flipV="1">
            <a:off x="4395132" y="5327419"/>
            <a:ext cx="1227764" cy="619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39" idx="1"/>
          </p:cNvCxnSpPr>
          <p:nvPr/>
        </p:nvCxnSpPr>
        <p:spPr>
          <a:xfrm>
            <a:off x="6537296" y="5327419"/>
            <a:ext cx="1227767" cy="6194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7" idx="1"/>
          </p:cNvCxnSpPr>
          <p:nvPr/>
        </p:nvCxnSpPr>
        <p:spPr>
          <a:xfrm>
            <a:off x="6537296" y="2842940"/>
            <a:ext cx="1227767" cy="6194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18" idx="1"/>
          </p:cNvCxnSpPr>
          <p:nvPr/>
        </p:nvCxnSpPr>
        <p:spPr>
          <a:xfrm flipV="1">
            <a:off x="6537296" y="2220179"/>
            <a:ext cx="1227767" cy="6227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7" idx="3"/>
          </p:cNvCxnSpPr>
          <p:nvPr/>
        </p:nvCxnSpPr>
        <p:spPr>
          <a:xfrm>
            <a:off x="4395132" y="2216895"/>
            <a:ext cx="1227764" cy="6260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395132" y="2842940"/>
            <a:ext cx="1227764" cy="18650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24" idx="3"/>
          </p:cNvCxnSpPr>
          <p:nvPr/>
        </p:nvCxnSpPr>
        <p:spPr>
          <a:xfrm>
            <a:off x="4395132" y="4701375"/>
            <a:ext cx="1227764" cy="62604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38" idx="1"/>
          </p:cNvCxnSpPr>
          <p:nvPr/>
        </p:nvCxnSpPr>
        <p:spPr>
          <a:xfrm flipV="1">
            <a:off x="6537296" y="4707943"/>
            <a:ext cx="1227767" cy="6194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395130" y="2216892"/>
            <a:ext cx="1227766" cy="311052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itle 8"/>
          <p:cNvSpPr>
            <a:spLocks noGrp="1"/>
          </p:cNvSpPr>
          <p:nvPr>
            <p:ph type="title"/>
          </p:nvPr>
        </p:nvSpPr>
        <p:spPr>
          <a:xfrm>
            <a:off x="1128852" y="397264"/>
            <a:ext cx="10122244" cy="963024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nb-NO" sz="4400" b="1">
                <a:solidFill>
                  <a:srgbClr val="01AFF5"/>
                </a:solidFill>
                <a:latin typeface="Museo Sans 500" panose="02000000000000000000"/>
                <a:ea typeface="+mn-ea"/>
                <a:cs typeface="+mn-cs"/>
              </a:rPr>
              <a:t>Sesam with Global datasets &amp; Endpoints</a:t>
            </a:r>
            <a:endParaRPr lang="en-US" sz="4400" b="1">
              <a:ea typeface="+mn-ea"/>
              <a:cs typeface="+mn-cs"/>
            </a:endParaRPr>
          </a:p>
        </p:txBody>
      </p:sp>
      <p:pic>
        <p:nvPicPr>
          <p:cNvPr id="43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2306331"/>
            <a:ext cx="1089263" cy="1089263"/>
          </a:xfrm>
          <a:prstGeom prst="rect">
            <a:avLst/>
          </a:prstGeom>
        </p:spPr>
      </p:pic>
      <p:pic>
        <p:nvPicPr>
          <p:cNvPr id="45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464" y="4782784"/>
            <a:ext cx="1089263" cy="1089263"/>
          </a:xfrm>
          <a:prstGeom prst="rect">
            <a:avLst/>
          </a:prstGeom>
        </p:spPr>
      </p:pic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2D9417EE-9247-4331-9645-B73183EC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1762979"/>
            <a:ext cx="914400" cy="914400"/>
          </a:xfrm>
          <a:prstGeom prst="rect">
            <a:avLst/>
          </a:prstGeom>
        </p:spPr>
      </p:pic>
      <p:pic>
        <p:nvPicPr>
          <p:cNvPr id="46" name="Content Placeholder 6">
            <a:extLst>
              <a:ext uri="{FF2B5EF4-FFF2-40B4-BE49-F238E27FC236}">
                <a16:creationId xmlns:a16="http://schemas.microsoft.com/office/drawing/2014/main" id="{D6D3E72B-265B-4BE3-8DCC-A63791D4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3005219"/>
            <a:ext cx="914400" cy="914400"/>
          </a:xfrm>
          <a:prstGeom prst="rect">
            <a:avLst/>
          </a:prstGeom>
        </p:spPr>
      </p:pic>
      <p:pic>
        <p:nvPicPr>
          <p:cNvPr id="47" name="Content Placeholder 6">
            <a:extLst>
              <a:ext uri="{FF2B5EF4-FFF2-40B4-BE49-F238E27FC236}">
                <a16:creationId xmlns:a16="http://schemas.microsoft.com/office/drawing/2014/main" id="{38ABEC44-E5C9-4173-87B1-DDE608BAC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4250743"/>
            <a:ext cx="914400" cy="914400"/>
          </a:xfrm>
          <a:prstGeom prst="rect">
            <a:avLst/>
          </a:prstGeom>
        </p:spPr>
      </p:pic>
      <p:pic>
        <p:nvPicPr>
          <p:cNvPr id="48" name="Content Placeholder 6">
            <a:extLst>
              <a:ext uri="{FF2B5EF4-FFF2-40B4-BE49-F238E27FC236}">
                <a16:creationId xmlns:a16="http://schemas.microsoft.com/office/drawing/2014/main" id="{6C560BBD-BB51-445F-8EA2-2057354E7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58559" y="5489699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23BA60-3461-43C2-8443-78457E4FCE5F}"/>
              </a:ext>
            </a:extLst>
          </p:cNvPr>
          <p:cNvCxnSpPr>
            <a:cxnSpLocks/>
          </p:cNvCxnSpPr>
          <p:nvPr/>
        </p:nvCxnSpPr>
        <p:spPr>
          <a:xfrm>
            <a:off x="10172959" y="5946899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C42740-78B0-4065-AA06-8E9D31FBC874}"/>
              </a:ext>
            </a:extLst>
          </p:cNvPr>
          <p:cNvCxnSpPr>
            <a:cxnSpLocks/>
          </p:cNvCxnSpPr>
          <p:nvPr/>
        </p:nvCxnSpPr>
        <p:spPr>
          <a:xfrm>
            <a:off x="10172959" y="4701375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089CDC-35A8-4CBB-8A47-BD8DC8D8EA94}"/>
              </a:ext>
            </a:extLst>
          </p:cNvPr>
          <p:cNvCxnSpPr>
            <a:cxnSpLocks/>
          </p:cNvCxnSpPr>
          <p:nvPr/>
        </p:nvCxnSpPr>
        <p:spPr>
          <a:xfrm>
            <a:off x="10172959" y="3462416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7CE24D-CCC9-401D-BBDE-8114B2A8A812}"/>
              </a:ext>
            </a:extLst>
          </p:cNvPr>
          <p:cNvCxnSpPr>
            <a:cxnSpLocks/>
          </p:cNvCxnSpPr>
          <p:nvPr/>
        </p:nvCxnSpPr>
        <p:spPr>
          <a:xfrm>
            <a:off x="10172959" y="2216892"/>
            <a:ext cx="57909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61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The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project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crm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erp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hr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person-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difi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cmm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salesforce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(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</a:t>
            </a:r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sf-userprofile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rgbClr val="01AFF5"/>
                </a:solidFill>
                <a:latin typeface="Museo Sans 500" panose="02000000000000000000" pitchFamily="2" charset="77"/>
              </a:rPr>
              <a:t>global-</a:t>
            </a:r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err="1">
                <a:solidFill>
                  <a:srgbClr val="01AFF5"/>
                </a:solidFill>
                <a:latin typeface="Museo Sans 500" panose="02000000000000000000" pitchFamily="2" charset="77"/>
              </a:rPr>
              <a:t>sf-consent</a:t>
            </a:r>
            <a:endParaRPr lang="nb-NO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EDD1C0AC-254B-4BD7-99C3-AAD81DB3C4A1}"/>
              </a:ext>
            </a:extLst>
          </p:cNvPr>
          <p:cNvCxnSpPr>
            <a:cxnSpLocks/>
            <a:stCxn id="82" idx="3"/>
            <a:endCxn id="111" idx="1"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6A7757A3-C693-4C33-9EC3-85435F229EA2}"/>
              </a:ext>
            </a:extLst>
          </p:cNvPr>
          <p:cNvCxnSpPr>
            <a:cxnSpLocks/>
            <a:stCxn id="82" idx="3"/>
            <a:endCxn id="84" idx="1"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65" grpId="0"/>
      <p:bldP spid="71" grpId="0"/>
      <p:bldP spid="80" grpId="0"/>
      <p:bldP spid="45" grpId="0"/>
      <p:bldP spid="132" grpId="0"/>
      <p:bldP spid="14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2">
            <a:extLst>
              <a:ext uri="{FF2B5EF4-FFF2-40B4-BE49-F238E27FC236}">
                <a16:creationId xmlns:a16="http://schemas.microsoft.com/office/drawing/2014/main" id="{8CA2A0C1-44DE-3141-B318-06093C27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39" y="2300252"/>
            <a:ext cx="10146506" cy="963024"/>
          </a:xfrm>
        </p:spPr>
        <p:txBody>
          <a:bodyPr>
            <a:normAutofit/>
          </a:bodyPr>
          <a:lstStyle/>
          <a:p>
            <a:pPr algn="ctr"/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RDF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Types</a:t>
            </a:r>
            <a:endParaRPr lang="sv-SE" sz="4400" b="1">
              <a:solidFill>
                <a:srgbClr val="01AFF5"/>
              </a:solidFill>
              <a:latin typeface="Museo Sans 700" panose="02000000000000000000" pitchFamily="2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EC9F5-8C2E-DA4A-9774-4FCD8EB85F7F}"/>
              </a:ext>
            </a:extLst>
          </p:cNvPr>
          <p:cNvSpPr/>
          <p:nvPr/>
        </p:nvSpPr>
        <p:spPr>
          <a:xfrm>
            <a:off x="914400" y="999460"/>
            <a:ext cx="2073349" cy="627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49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49187" y="1650541"/>
            <a:ext cx="3595881" cy="3383637"/>
          </a:xfrm>
          <a:prstGeom prst="ellipse">
            <a:avLst/>
          </a:prstGeom>
          <a:pattFill prst="smGrid">
            <a:fgClr>
              <a:srgbClr val="01AFF5"/>
            </a:fgClr>
            <a:bgClr>
              <a:schemeClr val="tx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147127" y="1650540"/>
            <a:ext cx="3595881" cy="3383637"/>
          </a:xfrm>
          <a:prstGeom prst="ellipse">
            <a:avLst/>
          </a:prstGeom>
          <a:noFill/>
          <a:ln w="38100">
            <a:solidFill>
              <a:srgbClr val="01AFF5"/>
            </a:solidFill>
            <a:prstDash val="sysDot"/>
            <a:bevel/>
          </a:ln>
          <a:effectLst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40623" y="1650540"/>
            <a:ext cx="5311514" cy="3383637"/>
          </a:xfrm>
          <a:custGeom>
            <a:avLst/>
            <a:gdLst>
              <a:gd name="connsiteX0" fmla="*/ 1776761 w 2590800"/>
              <a:gd name="connsiteY0" fmla="*/ 0 h 1576041"/>
              <a:gd name="connsiteX1" fmla="*/ 2590800 w 2590800"/>
              <a:gd name="connsiteY1" fmla="*/ 788020 h 1576041"/>
              <a:gd name="connsiteX2" fmla="*/ 1776761 w 2590800"/>
              <a:gd name="connsiteY2" fmla="*/ 1576040 h 1576041"/>
              <a:gd name="connsiteX3" fmla="*/ 1321624 w 2590800"/>
              <a:gd name="connsiteY3" fmla="*/ 1441459 h 1576041"/>
              <a:gd name="connsiteX4" fmla="*/ 1295401 w 2590800"/>
              <a:gd name="connsiteY4" fmla="*/ 1420514 h 1576041"/>
              <a:gd name="connsiteX5" fmla="*/ 1269176 w 2590800"/>
              <a:gd name="connsiteY5" fmla="*/ 1441460 h 1576041"/>
              <a:gd name="connsiteX6" fmla="*/ 814039 w 2590800"/>
              <a:gd name="connsiteY6" fmla="*/ 1576041 h 1576041"/>
              <a:gd name="connsiteX7" fmla="*/ 0 w 2590800"/>
              <a:gd name="connsiteY7" fmla="*/ 788021 h 1576041"/>
              <a:gd name="connsiteX8" fmla="*/ 814039 w 2590800"/>
              <a:gd name="connsiteY8" fmla="*/ 1 h 1576041"/>
              <a:gd name="connsiteX9" fmla="*/ 1269176 w 2590800"/>
              <a:gd name="connsiteY9" fmla="*/ 134583 h 1576041"/>
              <a:gd name="connsiteX10" fmla="*/ 1295400 w 2590800"/>
              <a:gd name="connsiteY10" fmla="*/ 155528 h 1576041"/>
              <a:gd name="connsiteX11" fmla="*/ 1321624 w 2590800"/>
              <a:gd name="connsiteY11" fmla="*/ 134582 h 1576041"/>
              <a:gd name="connsiteX12" fmla="*/ 1776761 w 2590800"/>
              <a:gd name="connsiteY12" fmla="*/ 0 h 157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0800" h="1576041">
                <a:moveTo>
                  <a:pt x="1776761" y="0"/>
                </a:moveTo>
                <a:cubicBezTo>
                  <a:pt x="2226342" y="0"/>
                  <a:pt x="2590800" y="352809"/>
                  <a:pt x="2590800" y="788020"/>
                </a:cubicBezTo>
                <a:cubicBezTo>
                  <a:pt x="2590800" y="1223231"/>
                  <a:pt x="2226342" y="1576040"/>
                  <a:pt x="1776761" y="1576040"/>
                </a:cubicBezTo>
                <a:cubicBezTo>
                  <a:pt x="1608168" y="1576040"/>
                  <a:pt x="1451546" y="1526426"/>
                  <a:pt x="1321624" y="1441459"/>
                </a:cubicBezTo>
                <a:lnTo>
                  <a:pt x="1295401" y="1420514"/>
                </a:lnTo>
                <a:lnTo>
                  <a:pt x="1269176" y="1441460"/>
                </a:lnTo>
                <a:cubicBezTo>
                  <a:pt x="1139255" y="1526427"/>
                  <a:pt x="982632" y="1576041"/>
                  <a:pt x="814039" y="1576041"/>
                </a:cubicBezTo>
                <a:cubicBezTo>
                  <a:pt x="364458" y="1576041"/>
                  <a:pt x="0" y="1223232"/>
                  <a:pt x="0" y="788021"/>
                </a:cubicBezTo>
                <a:cubicBezTo>
                  <a:pt x="0" y="352810"/>
                  <a:pt x="364458" y="1"/>
                  <a:pt x="814039" y="1"/>
                </a:cubicBezTo>
                <a:cubicBezTo>
                  <a:pt x="982632" y="1"/>
                  <a:pt x="1139255" y="49615"/>
                  <a:pt x="1269176" y="134583"/>
                </a:cubicBezTo>
                <a:lnTo>
                  <a:pt x="1295400" y="155528"/>
                </a:lnTo>
                <a:lnTo>
                  <a:pt x="1321624" y="134582"/>
                </a:lnTo>
                <a:cubicBezTo>
                  <a:pt x="1451546" y="49614"/>
                  <a:pt x="1608168" y="0"/>
                  <a:pt x="1776761" y="0"/>
                </a:cubicBezTo>
                <a:close/>
              </a:path>
            </a:pathLst>
          </a:custGeom>
          <a:pattFill prst="smGrid">
            <a:fgClr>
              <a:srgbClr val="01AFF5"/>
            </a:fgClr>
            <a:bgClr>
              <a:schemeClr val="tx1"/>
            </a:bgClr>
          </a:patt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reflection endPos="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27769" y="5947480"/>
            <a:ext cx="24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Left Join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93174">
            <a:off x="8242598" y="4960692"/>
            <a:ext cx="988325" cy="16278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12293" flipH="1">
            <a:off x="3562610" y="4999336"/>
            <a:ext cx="898499" cy="1506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8294" y="5947480"/>
            <a:ext cx="24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>
                    <a:lumMod val="75000"/>
                  </a:schemeClr>
                </a:solidFill>
                <a:latin typeface="Chalkduster" panose="03050602040202020205" pitchFamily="66" charset="77"/>
              </a:rPr>
              <a:t>Full outer Join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74</a:t>
            </a:fld>
            <a:endParaRPr lang="nb-NO"/>
          </a:p>
        </p:txBody>
      </p:sp>
      <p:sp>
        <p:nvSpPr>
          <p:cNvPr id="5" name="Rectangle 4"/>
          <p:cNvSpPr/>
          <p:nvPr/>
        </p:nvSpPr>
        <p:spPr>
          <a:xfrm>
            <a:off x="5441943" y="352516"/>
            <a:ext cx="16279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400" err="1">
                <a:solidFill>
                  <a:schemeClr val="tx2"/>
                </a:solidFill>
                <a:latin typeface="Museo Sans 500" panose="02000000000000000000" pitchFamily="2" charset="77"/>
              </a:rPr>
              <a:t>Joins</a:t>
            </a:r>
            <a:endParaRPr lang="nb-NO" sz="44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51F2FD-3527-5E48-85FF-DF2D09844FF5}"/>
              </a:ext>
            </a:extLst>
          </p:cNvPr>
          <p:cNvSpPr/>
          <p:nvPr/>
        </p:nvSpPr>
        <p:spPr>
          <a:xfrm>
            <a:off x="1148294" y="1121957"/>
            <a:ext cx="1332513" cy="349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B81616-A9B0-EB43-8ADD-CC572597EBE5}"/>
              </a:ext>
            </a:extLst>
          </p:cNvPr>
          <p:cNvSpPr/>
          <p:nvPr/>
        </p:nvSpPr>
        <p:spPr>
          <a:xfrm>
            <a:off x="1279850" y="1150589"/>
            <a:ext cx="1040899" cy="39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304616" y="2493773"/>
            <a:ext cx="1338773" cy="1338773"/>
          </a:xfrm>
          <a:prstGeom prst="rect">
            <a:avLst/>
          </a:prstGeo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616" y="4368854"/>
            <a:ext cx="1338773" cy="1338773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4616" y="618692"/>
            <a:ext cx="1338773" cy="1338773"/>
          </a:xfrm>
          <a:prstGeom prst="rect">
            <a:avLst/>
          </a:prstGeom>
        </p:spPr>
      </p:pic>
      <p:pic>
        <p:nvPicPr>
          <p:cNvPr id="19" name="Graphic 1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5816" y="2493773"/>
            <a:ext cx="1338773" cy="133877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974002" y="3742372"/>
            <a:ext cx="0" cy="9985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1"/>
          </p:cNvCxnSpPr>
          <p:nvPr/>
        </p:nvCxnSpPr>
        <p:spPr>
          <a:xfrm>
            <a:off x="8965587" y="1576984"/>
            <a:ext cx="8415" cy="9167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687485" y="3161758"/>
            <a:ext cx="998547" cy="14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428089" y="238210"/>
            <a:ext cx="111283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400">
                <a:solidFill>
                  <a:schemeClr val="accent4">
                    <a:lumMod val="10000"/>
                  </a:schemeClr>
                </a:solidFill>
                <a:latin typeface="Museo Sans 500" panose="02000000000000000000" pitchFamily="2" charset="77"/>
              </a:rPr>
              <a:t>Hops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6116" y="297709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4801" y="485217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60218" y="109879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3714" y="5659896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All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from A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ends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up in C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has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appended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data from B</a:t>
            </a:r>
          </a:p>
        </p:txBody>
      </p:sp>
      <p:pic>
        <p:nvPicPr>
          <p:cNvPr id="32" name="Graphic 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399653" y="2523273"/>
            <a:ext cx="1338773" cy="13387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76354" y="238210"/>
            <a:ext cx="258537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400">
                <a:solidFill>
                  <a:schemeClr val="accent4">
                    <a:lumMod val="10000"/>
                  </a:schemeClr>
                </a:solidFill>
                <a:latin typeface="Museo Sans 500" panose="02000000000000000000" pitchFamily="2" charset="77"/>
              </a:rPr>
              <a:t>Merge source</a:t>
            </a:r>
          </a:p>
        </p:txBody>
      </p:sp>
      <p:pic>
        <p:nvPicPr>
          <p:cNvPr id="34" name="Graphic 3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5253" y="648192"/>
            <a:ext cx="1338773" cy="1338773"/>
          </a:xfrm>
          <a:prstGeom prst="rect">
            <a:avLst/>
          </a:prstGeom>
        </p:spPr>
      </p:pic>
      <p:pic>
        <p:nvPicPr>
          <p:cNvPr id="35" name="Graphic 3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14053" y="648192"/>
            <a:ext cx="1338773" cy="1338773"/>
          </a:xfrm>
          <a:prstGeom prst="rect">
            <a:avLst/>
          </a:prstGeom>
        </p:spPr>
      </p:pic>
      <p:pic>
        <p:nvPicPr>
          <p:cNvPr id="36" name="Graphic 3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9653" y="4398354"/>
            <a:ext cx="1338773" cy="1338773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2" idx="1"/>
          </p:cNvCxnSpPr>
          <p:nvPr/>
        </p:nvCxnSpPr>
        <p:spPr>
          <a:xfrm>
            <a:off x="2154639" y="1562591"/>
            <a:ext cx="914400" cy="960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1"/>
          </p:cNvCxnSpPr>
          <p:nvPr/>
        </p:nvCxnSpPr>
        <p:spPr>
          <a:xfrm flipH="1">
            <a:off x="3069039" y="1562591"/>
            <a:ext cx="914400" cy="96068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69039" y="3777482"/>
            <a:ext cx="0" cy="99293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1654" y="5609304"/>
            <a:ext cx="490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All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from A &amp; B end up in C</a:t>
            </a: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merge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into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one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entity</a:t>
            </a:r>
            <a:endParaRPr lang="nb-NO">
              <a:solidFill>
                <a:schemeClr val="tx2"/>
              </a:solidFill>
              <a:latin typeface="Museo Sans 300" panose="02000000000000000000" pitchFamily="2" charset="77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Unjoined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entities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are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still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seperate</a:t>
            </a:r>
            <a:endParaRPr lang="nb-NO">
              <a:solidFill>
                <a:schemeClr val="tx2"/>
              </a:solidFill>
              <a:latin typeface="Museo Sans 300" panose="02000000000000000000" pitchFamily="2" charset="7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9873" y="6116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B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5283" y="4881673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C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93415" y="61168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Museo Sans 300" panose="02000000000000000000" pitchFamily="2" charset="7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1265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03" y="2395698"/>
            <a:ext cx="5639266" cy="1331162"/>
          </a:xfrm>
        </p:spPr>
        <p:txBody>
          <a:bodyPr/>
          <a:lstStyle/>
          <a:p>
            <a:pPr marL="0" indent="0">
              <a:buNone/>
            </a:pPr>
            <a:r>
              <a:rPr lang="nb-NO">
                <a:solidFill>
                  <a:schemeClr val="bg1"/>
                </a:solidFill>
                <a:latin typeface="Museo Sans 300" panose="02000000000000000000" pitchFamily="2" charset="77"/>
              </a:rPr>
              <a:t>"</a:t>
            </a:r>
            <a:r>
              <a:rPr lang="nb-NO" err="1">
                <a:solidFill>
                  <a:schemeClr val="bg1"/>
                </a:solidFill>
                <a:latin typeface="Museo Sans 300" panose="02000000000000000000" pitchFamily="2" charset="77"/>
              </a:rPr>
              <a:t>Eq</a:t>
            </a:r>
            <a:r>
              <a:rPr lang="nb-NO">
                <a:solidFill>
                  <a:schemeClr val="bg1"/>
                </a:solidFill>
                <a:latin typeface="Museo Sans 300" panose="02000000000000000000" pitchFamily="2" charset="77"/>
              </a:rPr>
              <a:t>"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is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intersection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in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join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 pitchFamily="2" charset="77"/>
              </a:rPr>
              <a:t>expressions</a:t>
            </a:r>
            <a:r>
              <a:rPr lang="nb-NO">
                <a:solidFill>
                  <a:schemeClr val="tx2"/>
                </a:solidFill>
                <a:latin typeface="Museo Sans 300" panose="02000000000000000000" pitchFamily="2" charset="77"/>
              </a:rPr>
              <a:t>!</a:t>
            </a:r>
          </a:p>
          <a:p>
            <a:pPr marL="0" indent="0">
              <a:buNone/>
            </a:pP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It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checks</a:t>
            </a: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 for equality in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other</a:t>
            </a:r>
            <a:r>
              <a:rPr lang="nb-NO" sz="2200">
                <a:solidFill>
                  <a:schemeClr val="tx2"/>
                </a:solidFill>
                <a:latin typeface="Museo Sans 300" panose="02000000000000000000" pitchFamily="2" charset="77"/>
              </a:rPr>
              <a:t> </a:t>
            </a:r>
            <a:r>
              <a:rPr lang="nb-NO" sz="2200" err="1">
                <a:solidFill>
                  <a:schemeClr val="tx2"/>
                </a:solidFill>
                <a:latin typeface="Museo Sans 300" panose="02000000000000000000" pitchFamily="2" charset="77"/>
              </a:rPr>
              <a:t>expressions</a:t>
            </a:r>
            <a:endParaRPr lang="nb-NO" sz="2200">
              <a:solidFill>
                <a:schemeClr val="tx2"/>
              </a:solidFill>
              <a:latin typeface="Museo Sans 300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648511"/>
          </a:xfrm>
        </p:spPr>
        <p:txBody>
          <a:bodyPr/>
          <a:lstStyle/>
          <a:p>
            <a:pPr algn="ctr"/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Joins</a:t>
            </a:r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 &amp; </a:t>
            </a:r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Intersection</a:t>
            </a:r>
            <a:endParaRPr lang="nb-NO">
              <a:solidFill>
                <a:schemeClr val="tx2"/>
              </a:solidFill>
              <a:latin typeface="Museo Sans 500" panose="02000000000000000000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FBC2E-150B-49D4-A5E9-D014A10F5E5B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773C39-9DCA-AD4F-9CD5-BE3C83689F82}"/>
              </a:ext>
            </a:extLst>
          </p:cNvPr>
          <p:cNvGrpSpPr/>
          <p:nvPr/>
        </p:nvGrpSpPr>
        <p:grpSpPr>
          <a:xfrm>
            <a:off x="10122837" y="3005892"/>
            <a:ext cx="1463709" cy="1170629"/>
            <a:chOff x="10122837" y="3005892"/>
            <a:chExt cx="1463709" cy="1170629"/>
          </a:xfrm>
        </p:grpSpPr>
        <p:sp>
          <p:nvSpPr>
            <p:cNvPr id="53" name="Oval 52"/>
            <p:cNvSpPr/>
            <p:nvPr/>
          </p:nvSpPr>
          <p:spPr>
            <a:xfrm>
              <a:off x="11315241" y="300589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122837" y="3455554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306865" y="3455555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1315241" y="3905216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6" name="Straight Arrow Connector 85"/>
            <p:cNvCxnSpPr>
              <a:stCxn id="54" idx="6"/>
              <a:endCxn id="55" idx="2"/>
            </p:cNvCxnSpPr>
            <p:nvPr/>
          </p:nvCxnSpPr>
          <p:spPr>
            <a:xfrm>
              <a:off x="10394142" y="3591207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4" idx="6"/>
              <a:endCxn id="53" idx="2"/>
            </p:cNvCxnSpPr>
            <p:nvPr/>
          </p:nvCxnSpPr>
          <p:spPr>
            <a:xfrm flipV="1">
              <a:off x="10394142" y="3141545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4" idx="6"/>
              <a:endCxn id="57" idx="2"/>
            </p:cNvCxnSpPr>
            <p:nvPr/>
          </p:nvCxnSpPr>
          <p:spPr>
            <a:xfrm>
              <a:off x="10394142" y="3591207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76349C-4A9A-6B41-8754-13881A0A129C}"/>
              </a:ext>
            </a:extLst>
          </p:cNvPr>
          <p:cNvGrpSpPr/>
          <p:nvPr/>
        </p:nvGrpSpPr>
        <p:grpSpPr>
          <a:xfrm>
            <a:off x="9995560" y="1743649"/>
            <a:ext cx="1455333" cy="271306"/>
            <a:chOff x="10023770" y="4924632"/>
            <a:chExt cx="1455333" cy="271306"/>
          </a:xfrm>
        </p:grpSpPr>
        <p:sp>
          <p:nvSpPr>
            <p:cNvPr id="67" name="Oval 66"/>
            <p:cNvSpPr/>
            <p:nvPr/>
          </p:nvSpPr>
          <p:spPr>
            <a:xfrm>
              <a:off x="10023770" y="492463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1207798" y="492463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4" name="Straight Arrow Connector 93"/>
            <p:cNvCxnSpPr>
              <a:stCxn id="67" idx="6"/>
              <a:endCxn id="68" idx="2"/>
            </p:cNvCxnSpPr>
            <p:nvPr/>
          </p:nvCxnSpPr>
          <p:spPr>
            <a:xfrm>
              <a:off x="10295075" y="5060285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2173F7-D064-C449-BE7A-39287C2E8C40}"/>
              </a:ext>
            </a:extLst>
          </p:cNvPr>
          <p:cNvGrpSpPr/>
          <p:nvPr/>
        </p:nvGrpSpPr>
        <p:grpSpPr>
          <a:xfrm>
            <a:off x="10131212" y="4872584"/>
            <a:ext cx="1463709" cy="1170629"/>
            <a:chOff x="10122837" y="1437649"/>
            <a:chExt cx="1463709" cy="1170629"/>
          </a:xfrm>
        </p:grpSpPr>
        <p:cxnSp>
          <p:nvCxnSpPr>
            <p:cNvPr id="70" name="Straight Arrow Connector 69"/>
            <p:cNvCxnSpPr>
              <a:stCxn id="50" idx="6"/>
              <a:endCxn id="48" idx="2"/>
            </p:cNvCxnSpPr>
            <p:nvPr/>
          </p:nvCxnSpPr>
          <p:spPr>
            <a:xfrm flipV="1">
              <a:off x="10394142" y="2022965"/>
              <a:ext cx="912723" cy="44966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32" idx="6"/>
              <a:endCxn id="48" idx="2"/>
            </p:cNvCxnSpPr>
            <p:nvPr/>
          </p:nvCxnSpPr>
          <p:spPr>
            <a:xfrm>
              <a:off x="10394142" y="1573302"/>
              <a:ext cx="912723" cy="44966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46" idx="6"/>
              <a:endCxn id="44" idx="2"/>
            </p:cNvCxnSpPr>
            <p:nvPr/>
          </p:nvCxnSpPr>
          <p:spPr>
            <a:xfrm flipV="1">
              <a:off x="10394142" y="1573302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10122837" y="1437649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1315241" y="1437649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0122837" y="1887311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1306865" y="1887312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0122837" y="233697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1315241" y="2336973"/>
              <a:ext cx="271305" cy="27130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/>
            <p:cNvCxnSpPr>
              <a:stCxn id="32" idx="6"/>
            </p:cNvCxnSpPr>
            <p:nvPr/>
          </p:nvCxnSpPr>
          <p:spPr>
            <a:xfrm>
              <a:off x="10394142" y="1578325"/>
              <a:ext cx="914400" cy="91440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46" idx="6"/>
              <a:endCxn id="51" idx="2"/>
            </p:cNvCxnSpPr>
            <p:nvPr/>
          </p:nvCxnSpPr>
          <p:spPr>
            <a:xfrm>
              <a:off x="10394142" y="2022964"/>
              <a:ext cx="921099" cy="449662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0" idx="6"/>
              <a:endCxn id="51" idx="2"/>
            </p:cNvCxnSpPr>
            <p:nvPr/>
          </p:nvCxnSpPr>
          <p:spPr>
            <a:xfrm>
              <a:off x="10394142" y="2472626"/>
              <a:ext cx="92109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0" idx="6"/>
              <a:endCxn id="44" idx="2"/>
            </p:cNvCxnSpPr>
            <p:nvPr/>
          </p:nvCxnSpPr>
          <p:spPr>
            <a:xfrm flipV="1">
              <a:off x="10394142" y="1573302"/>
              <a:ext cx="921099" cy="899324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46" idx="6"/>
              <a:endCxn id="48" idx="2"/>
            </p:cNvCxnSpPr>
            <p:nvPr/>
          </p:nvCxnSpPr>
          <p:spPr>
            <a:xfrm>
              <a:off x="10394142" y="2022964"/>
              <a:ext cx="912723" cy="1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2" idx="6"/>
              <a:endCxn id="44" idx="2"/>
            </p:cNvCxnSpPr>
            <p:nvPr/>
          </p:nvCxnSpPr>
          <p:spPr>
            <a:xfrm>
              <a:off x="10394142" y="1573302"/>
              <a:ext cx="921099" cy="0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/>
          <p:cNvSpPr txBox="1"/>
          <p:nvPr/>
        </p:nvSpPr>
        <p:spPr>
          <a:xfrm>
            <a:off x="5925836" y="1512745"/>
            <a:ext cx="3989442" cy="4530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marR="0" lvl="0" indent="-358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One to One</a:t>
            </a: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	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["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eq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 "a", "b"]</a:t>
            </a: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One to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to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Many</a:t>
            </a: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	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["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eq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 "a", "list"]</a:t>
            </a: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Many to Many</a:t>
            </a:r>
          </a:p>
          <a:p>
            <a:pPr marL="35687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["</a:t>
            </a:r>
            <a:r>
              <a:rPr kumimoji="0" lang="en-GB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eq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", "list", "list"]</a:t>
            </a:r>
            <a:b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28650" marR="0" lvl="1" indent="-27178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034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ubrik 2"/>
          <p:cNvSpPr>
            <a:spLocks noGrp="1"/>
          </p:cNvSpPr>
          <p:nvPr>
            <p:ph type="title"/>
          </p:nvPr>
        </p:nvSpPr>
        <p:spPr>
          <a:xfrm>
            <a:off x="1179141" y="484396"/>
            <a:ext cx="10146506" cy="96302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Hops DTL 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1635513" y="1660301"/>
            <a:ext cx="8184994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sv-SE" b="1">
                <a:latin typeface="Courier"/>
              </a:rPr>
              <a:t>"transform": {</a:t>
            </a:r>
          </a:p>
          <a:p>
            <a:r>
              <a:rPr lang="sv-SE" b="1">
                <a:latin typeface="Courier"/>
              </a:rPr>
              <a:t>    "</a:t>
            </a:r>
            <a:r>
              <a:rPr lang="sv-SE" b="1" err="1">
                <a:latin typeface="Courier"/>
              </a:rPr>
              <a:t>type</a:t>
            </a:r>
            <a:r>
              <a:rPr lang="sv-SE" b="1">
                <a:latin typeface="Courier"/>
              </a:rPr>
              <a:t>": "</a:t>
            </a:r>
            <a:r>
              <a:rPr lang="sv-SE" b="1" err="1">
                <a:latin typeface="Courier"/>
              </a:rPr>
              <a:t>dtl</a:t>
            </a:r>
            <a:r>
              <a:rPr lang="sv-SE" b="1">
                <a:latin typeface="Courier"/>
              </a:rPr>
              <a:t>",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 "</a:t>
            </a:r>
            <a:r>
              <a:rPr lang="sv-SE" b="1" err="1">
                <a:latin typeface="Courier"/>
              </a:rPr>
              <a:t>rules</a:t>
            </a:r>
            <a:r>
              <a:rPr lang="sv-SE" b="1">
                <a:latin typeface="Courier"/>
              </a:rPr>
              <a:t>": {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 "default": [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["copy", "*"],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["</a:t>
            </a:r>
            <a:r>
              <a:rPr lang="sv-SE" b="1" err="1">
                <a:latin typeface="Courier"/>
              </a:rPr>
              <a:t>add</a:t>
            </a:r>
            <a:r>
              <a:rPr lang="sv-SE" b="1">
                <a:latin typeface="Courier"/>
              </a:rPr>
              <a:t>", "</a:t>
            </a:r>
            <a:r>
              <a:rPr lang="sv-SE" b="1" err="1">
                <a:latin typeface="Courier"/>
              </a:rPr>
              <a:t>address</a:t>
            </a:r>
            <a:r>
              <a:rPr lang="sv-SE" b="1">
                <a:latin typeface="Courier"/>
              </a:rPr>
              <a:t>-data",</a:t>
            </a:r>
            <a:endParaRPr lang="sv-SE" b="1">
              <a:latin typeface="Courier" pitchFamily="2" charset="0"/>
              <a:cs typeface="Calibri"/>
            </a:endParaRPr>
          </a:p>
          <a:p>
            <a:r>
              <a:rPr lang="sv-SE" b="1">
                <a:latin typeface="Courier"/>
              </a:rPr>
              <a:t>          ["hops",</a:t>
            </a:r>
            <a:r>
              <a:rPr lang="sv-SE" b="1">
                <a:latin typeface="Courier"/>
                <a:cs typeface="Calibri"/>
              </a:rPr>
              <a:t> {</a:t>
            </a:r>
            <a:endParaRPr lang="sv-SE" b="1">
              <a:latin typeface="Courier"/>
            </a:endParaRPr>
          </a:p>
          <a:p>
            <a:r>
              <a:rPr lang="sv-SE" b="1">
                <a:latin typeface="Courier"/>
              </a:rPr>
              <a:t>            "</a:t>
            </a:r>
            <a:r>
              <a:rPr lang="sv-SE" b="1" err="1">
                <a:latin typeface="Courier"/>
              </a:rPr>
              <a:t>datasets</a:t>
            </a:r>
            <a:r>
              <a:rPr lang="sv-SE" b="1">
                <a:latin typeface="Courier"/>
              </a:rPr>
              <a:t>": ["global-</a:t>
            </a:r>
            <a:r>
              <a:rPr lang="sv-SE" b="1" err="1">
                <a:latin typeface="Courier"/>
              </a:rPr>
              <a:t>location</a:t>
            </a:r>
            <a:r>
              <a:rPr lang="sv-SE" b="1">
                <a:latin typeface="Courier"/>
              </a:rPr>
              <a:t> </a:t>
            </a:r>
            <a:r>
              <a:rPr lang="sv-SE" b="1" err="1">
                <a:latin typeface="Courier"/>
              </a:rPr>
              <a:t>gl</a:t>
            </a:r>
            <a:r>
              <a:rPr lang="sv-SE" b="1">
                <a:latin typeface="Courier"/>
              </a:rPr>
              <a:t>"],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 "</a:t>
            </a:r>
            <a:r>
              <a:rPr lang="sv-SE" b="1" err="1">
                <a:latin typeface="Courier"/>
              </a:rPr>
              <a:t>where</a:t>
            </a:r>
            <a:r>
              <a:rPr lang="sv-SE" b="1">
                <a:latin typeface="Courier"/>
              </a:rPr>
              <a:t>": [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     ["</a:t>
            </a:r>
            <a:r>
              <a:rPr lang="sv-SE" b="1" err="1">
                <a:latin typeface="Courier"/>
              </a:rPr>
              <a:t>eq</a:t>
            </a:r>
            <a:r>
              <a:rPr lang="sv-SE" b="1">
                <a:latin typeface="Courier"/>
              </a:rPr>
              <a:t>", "_</a:t>
            </a:r>
            <a:r>
              <a:rPr lang="sv-SE" b="1" err="1">
                <a:latin typeface="Courier"/>
              </a:rPr>
              <a:t>S.zipcode</a:t>
            </a:r>
            <a:r>
              <a:rPr lang="sv-SE" b="1">
                <a:latin typeface="Courier"/>
              </a:rPr>
              <a:t>", "</a:t>
            </a:r>
            <a:r>
              <a:rPr lang="sv-SE" b="1" err="1">
                <a:latin typeface="Courier"/>
              </a:rPr>
              <a:t>gl.postnummer</a:t>
            </a:r>
            <a:r>
              <a:rPr lang="sv-SE" b="1">
                <a:latin typeface="Courier"/>
              </a:rPr>
              <a:t>"]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   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   }]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]</a:t>
            </a:r>
            <a:endParaRPr lang="sv-SE" b="1">
              <a:latin typeface="Courier"/>
              <a:cs typeface="Calibri"/>
            </a:endParaRPr>
          </a:p>
          <a:p>
            <a:r>
              <a:rPr lang="sv-SE" b="1">
                <a:latin typeface="Courier"/>
              </a:rPr>
              <a:t>        }}</a:t>
            </a:r>
          </a:p>
        </p:txBody>
      </p:sp>
    </p:spTree>
    <p:extLst>
      <p:ext uri="{BB962C8B-B14F-4D97-AF65-F5344CB8AC3E}">
        <p14:creationId xmlns:p14="http://schemas.microsoft.com/office/powerpoint/2010/main" val="354822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52514" y="1380653"/>
          <a:ext cx="3635887" cy="16463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270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orderno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articleno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10006234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02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10005231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3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10003251</a:t>
                      </a:r>
                      <a:endParaRPr lang="sv-SE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4</a:t>
                      </a:r>
                      <a:endParaRPr lang="sv-SE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10003291</a:t>
                      </a:r>
                      <a:endParaRPr lang="sv-SE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003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218099" y="1373108"/>
          <a:ext cx="3703142" cy="16463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4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9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2283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284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3089659" y="4107587"/>
          <a:ext cx="6165842" cy="20244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5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15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custno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firstname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lastname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orderno</a:t>
                      </a:r>
                      <a:endParaRPr lang="en-GB" sz="1400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err="1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articleno</a:t>
                      </a:r>
                      <a:endParaRPr lang="sv-SE" b="0" i="0" err="1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068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Bob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Marley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10006234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068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10005231</a:t>
                      </a: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135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002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Chris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Smith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3</a:t>
                      </a:r>
                      <a:endParaRPr lang="sv-SE" b="0" i="0">
                        <a:solidFill>
                          <a:schemeClr val="bg1"/>
                        </a:solidFill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>
                          <a:solidFill>
                            <a:schemeClr val="bg1"/>
                          </a:solidFill>
                          <a:latin typeface="Museo Sans 300" panose="02000000000000000000" pitchFamily="2" charset="77"/>
                        </a:rPr>
                        <a:t>10003251</a:t>
                      </a:r>
                      <a:endParaRPr lang="en-GB" sz="1400" b="0" i="0">
                        <a:latin typeface="Museo Sans 300" panose="02000000000000000000" pitchFamily="2" charset="77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ubrik 2"/>
          <p:cNvSpPr>
            <a:spLocks noGrp="1"/>
          </p:cNvSpPr>
          <p:nvPr>
            <p:ph type="title"/>
          </p:nvPr>
        </p:nvSpPr>
        <p:spPr>
          <a:xfrm>
            <a:off x="1269207" y="468758"/>
            <a:ext cx="10146506" cy="87880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sv-SE" sz="2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HOPS</a:t>
            </a:r>
            <a:endParaRPr lang="sv-SE" b="1">
              <a:latin typeface="Museo Sans 700" panose="02000000000000000000" pitchFamily="2" charset="77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3898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8FC6-1DBA-AA44-A9BE-92282766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79</a:t>
            </a:fld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6D7ED-2AE3-45EE-9590-F813B254A360}"/>
              </a:ext>
            </a:extLst>
          </p:cNvPr>
          <p:cNvSpPr/>
          <p:nvPr/>
        </p:nvSpPr>
        <p:spPr>
          <a:xfrm>
            <a:off x="3367167" y="356723"/>
            <a:ext cx="5053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919FA5"/>
                </a:solidFill>
              </a:rPr>
              <a:t>"</a:t>
            </a:r>
            <a:r>
              <a:rPr lang="nb-NO" err="1">
                <a:solidFill>
                  <a:srgbClr val="919FA5"/>
                </a:solidFill>
              </a:rPr>
              <a:t>transforms</a:t>
            </a:r>
            <a:r>
              <a:rPr lang="nb-NO">
                <a:solidFill>
                  <a:srgbClr val="919FA5"/>
                </a:solidFill>
              </a:rPr>
              <a:t>":{</a:t>
            </a:r>
          </a:p>
          <a:p>
            <a:r>
              <a:rPr lang="nb-NO">
                <a:solidFill>
                  <a:srgbClr val="919FA5"/>
                </a:solidFill>
              </a:rPr>
              <a:t>  "</a:t>
            </a:r>
            <a:r>
              <a:rPr lang="nb-NO" err="1">
                <a:solidFill>
                  <a:srgbClr val="919FA5"/>
                </a:solidFill>
              </a:rPr>
              <a:t>rules</a:t>
            </a:r>
            <a:r>
              <a:rPr lang="nb-NO">
                <a:solidFill>
                  <a:srgbClr val="919FA5"/>
                </a:solidFill>
              </a:rPr>
              <a:t>":[</a:t>
            </a:r>
          </a:p>
          <a:p>
            <a:r>
              <a:rPr lang="nb-NO">
                <a:solidFill>
                  <a:srgbClr val="919FA5"/>
                </a:solidFill>
              </a:rPr>
              <a:t>    "</a:t>
            </a:r>
            <a:r>
              <a:rPr lang="nb-NO" err="1">
                <a:solidFill>
                  <a:srgbClr val="919FA5"/>
                </a:solidFill>
              </a:rPr>
              <a:t>default</a:t>
            </a:r>
            <a:r>
              <a:rPr lang="nb-NO">
                <a:solidFill>
                  <a:srgbClr val="919FA5"/>
                </a:solidFill>
              </a:rPr>
              <a:t>": [</a:t>
            </a:r>
          </a:p>
          <a:p>
            <a:r>
              <a:rPr lang="nb-NO"/>
              <a:t>      ["</a:t>
            </a:r>
            <a:r>
              <a:rPr lang="nb-NO" err="1"/>
              <a:t>copy</a:t>
            </a:r>
            <a:r>
              <a:rPr lang="nb-NO"/>
              <a:t>", "*"],</a:t>
            </a:r>
          </a:p>
          <a:p>
            <a:r>
              <a:rPr lang="nb-NO"/>
              <a:t>      ["</a:t>
            </a:r>
            <a:r>
              <a:rPr lang="nb-NO" err="1"/>
              <a:t>add</a:t>
            </a:r>
            <a:r>
              <a:rPr lang="nb-NO"/>
              <a:t>", "hopping", </a:t>
            </a:r>
          </a:p>
          <a:p>
            <a:r>
              <a:rPr lang="nb-NO"/>
              <a:t>        ["hops", {</a:t>
            </a:r>
          </a:p>
          <a:p>
            <a:r>
              <a:rPr lang="nb-NO"/>
              <a:t>          "</a:t>
            </a:r>
            <a:r>
              <a:rPr lang="nb-NO" err="1"/>
              <a:t>datasets</a:t>
            </a:r>
            <a:r>
              <a:rPr lang="nb-NO"/>
              <a:t>":["</a:t>
            </a:r>
            <a:r>
              <a:rPr lang="nb-NO" err="1"/>
              <a:t>orders</a:t>
            </a:r>
            <a:r>
              <a:rPr lang="nb-NO"/>
              <a:t> o"],</a:t>
            </a:r>
          </a:p>
          <a:p>
            <a:r>
              <a:rPr lang="nb-NO"/>
              <a:t>          "</a:t>
            </a:r>
            <a:r>
              <a:rPr lang="nb-NO" err="1"/>
              <a:t>where</a:t>
            </a:r>
            <a:r>
              <a:rPr lang="nb-NO"/>
              <a:t>": ["</a:t>
            </a:r>
            <a:r>
              <a:rPr lang="nb-NO" err="1"/>
              <a:t>eq</a:t>
            </a:r>
            <a:r>
              <a:rPr lang="nb-NO"/>
              <a:t>", "_</a:t>
            </a:r>
            <a:r>
              <a:rPr lang="nb-NO" err="1"/>
              <a:t>S.custno</a:t>
            </a:r>
            <a:r>
              <a:rPr lang="nb-NO"/>
              <a:t>", "</a:t>
            </a:r>
            <a:r>
              <a:rPr lang="nb-NO" err="1"/>
              <a:t>o.custno</a:t>
            </a:r>
            <a:r>
              <a:rPr lang="nb-NO"/>
              <a:t>"]}]]</a:t>
            </a:r>
            <a:r>
              <a:rPr lang="nb-NO">
                <a:solidFill>
                  <a:srgbClr val="919FA5"/>
                </a:solidFill>
              </a:rPr>
              <a:t>]]}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3FF59-285C-48A4-9C2C-089E2497FAD2}"/>
              </a:ext>
            </a:extLst>
          </p:cNvPr>
          <p:cNvSpPr/>
          <p:nvPr/>
        </p:nvSpPr>
        <p:spPr>
          <a:xfrm>
            <a:off x="519906" y="818388"/>
            <a:ext cx="2324100" cy="147732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{</a:t>
            </a:r>
          </a:p>
          <a:p>
            <a:r>
              <a:rPr lang="en-US"/>
              <a:t>  "</a:t>
            </a:r>
            <a:r>
              <a:rPr lang="en-US" err="1"/>
              <a:t>custno</a:t>
            </a:r>
            <a:r>
              <a:rPr lang="en-US"/>
              <a:t>": "001",</a:t>
            </a:r>
          </a:p>
          <a:p>
            <a:r>
              <a:rPr lang="en-US"/>
              <a:t>  "</a:t>
            </a:r>
            <a:r>
              <a:rPr lang="en-US" err="1"/>
              <a:t>firstname</a:t>
            </a:r>
            <a:r>
              <a:rPr lang="en-US"/>
              <a:t>": "Bob",</a:t>
            </a:r>
          </a:p>
          <a:p>
            <a:r>
              <a:rPr lang="en-US"/>
              <a:t>  "</a:t>
            </a:r>
            <a:r>
              <a:rPr lang="en-US" err="1"/>
              <a:t>lastname</a:t>
            </a:r>
            <a:r>
              <a:rPr lang="en-US"/>
              <a:t>": "Marley"</a:t>
            </a:r>
          </a:p>
          <a:p>
            <a:r>
              <a:rPr lang="en-US"/>
              <a:t>}</a:t>
            </a:r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8BB36-CCF9-4CB0-90E2-65C5C2409372}"/>
              </a:ext>
            </a:extLst>
          </p:cNvPr>
          <p:cNvSpPr/>
          <p:nvPr/>
        </p:nvSpPr>
        <p:spPr>
          <a:xfrm>
            <a:off x="8943912" y="814012"/>
            <a:ext cx="2984563" cy="2585323"/>
          </a:xfrm>
          <a:prstGeom prst="rect">
            <a:avLst/>
          </a:prstGeom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nb-NO"/>
              <a:t>[{</a:t>
            </a:r>
          </a:p>
          <a:p>
            <a:r>
              <a:rPr lang="nb-NO"/>
              <a:t>    "</a:t>
            </a:r>
            <a:r>
              <a:rPr lang="nb-NO" err="1"/>
              <a:t>orderno</a:t>
            </a:r>
            <a:r>
              <a:rPr lang="nb-NO"/>
              <a:t>": "1",</a:t>
            </a:r>
          </a:p>
          <a:p>
            <a:r>
              <a:rPr lang="nb-NO"/>
              <a:t>    "</a:t>
            </a:r>
            <a:r>
              <a:rPr lang="nb-NO" err="1"/>
              <a:t>articleno</a:t>
            </a:r>
            <a:r>
              <a:rPr lang="nb-NO"/>
              <a:t>": "10006234",</a:t>
            </a:r>
          </a:p>
          <a:p>
            <a:r>
              <a:rPr lang="nb-NO"/>
              <a:t>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},{</a:t>
            </a:r>
          </a:p>
          <a:p>
            <a:r>
              <a:rPr lang="nb-NO"/>
              <a:t>    "</a:t>
            </a:r>
            <a:r>
              <a:rPr lang="nb-NO" err="1"/>
              <a:t>orderno</a:t>
            </a:r>
            <a:r>
              <a:rPr lang="nb-NO"/>
              <a:t>": "2",</a:t>
            </a:r>
          </a:p>
          <a:p>
            <a:r>
              <a:rPr lang="nb-NO"/>
              <a:t>    "</a:t>
            </a:r>
            <a:r>
              <a:rPr lang="nb-NO" err="1"/>
              <a:t>articleno</a:t>
            </a:r>
            <a:r>
              <a:rPr lang="nb-NO"/>
              <a:t>": "10005231",</a:t>
            </a:r>
          </a:p>
          <a:p>
            <a:r>
              <a:rPr lang="nb-NO"/>
              <a:t>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}]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68153-1B2C-488C-9038-9DC96381B224}"/>
              </a:ext>
            </a:extLst>
          </p:cNvPr>
          <p:cNvSpPr/>
          <p:nvPr/>
        </p:nvSpPr>
        <p:spPr>
          <a:xfrm>
            <a:off x="519906" y="356723"/>
            <a:ext cx="1871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Museo sans"/>
              </a:rPr>
              <a:t>Source entity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4279-6014-464D-AEB9-CC1326C66E12}"/>
              </a:ext>
            </a:extLst>
          </p:cNvPr>
          <p:cNvSpPr/>
          <p:nvPr/>
        </p:nvSpPr>
        <p:spPr>
          <a:xfrm>
            <a:off x="8943912" y="356830"/>
            <a:ext cx="2670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err="1">
                <a:solidFill>
                  <a:srgbClr val="00B050"/>
                </a:solidFill>
                <a:latin typeface="Museo sans"/>
              </a:rPr>
              <a:t>Entities</a:t>
            </a:r>
            <a:r>
              <a:rPr lang="nb-NO" sz="2400" b="1">
                <a:solidFill>
                  <a:srgbClr val="00B050"/>
                </a:solidFill>
                <a:latin typeface="Museo sans"/>
              </a:rPr>
              <a:t> in «</a:t>
            </a:r>
            <a:r>
              <a:rPr lang="nb-NO" sz="2400" b="1" err="1">
                <a:solidFill>
                  <a:srgbClr val="00B050"/>
                </a:solidFill>
                <a:latin typeface="Museo sans"/>
              </a:rPr>
              <a:t>orders</a:t>
            </a:r>
            <a:r>
              <a:rPr lang="nb-NO" sz="2400" b="1">
                <a:solidFill>
                  <a:srgbClr val="00B050"/>
                </a:solidFill>
                <a:latin typeface="Museo sans"/>
              </a:rPr>
              <a:t>»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46D75-49F2-4380-A755-CA4E83BDEE90}"/>
              </a:ext>
            </a:extLst>
          </p:cNvPr>
          <p:cNvSpPr/>
          <p:nvPr/>
        </p:nvSpPr>
        <p:spPr>
          <a:xfrm>
            <a:off x="3421743" y="2914325"/>
            <a:ext cx="29845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{</a:t>
            </a:r>
          </a:p>
          <a:p>
            <a:r>
              <a:rPr lang="nb-NO"/>
              <a:t>  "</a:t>
            </a:r>
            <a:r>
              <a:rPr lang="nb-NO" err="1"/>
              <a:t>firstname</a:t>
            </a:r>
            <a:r>
              <a:rPr lang="nb-NO"/>
              <a:t>": "Bob",</a:t>
            </a:r>
          </a:p>
          <a:p>
            <a:r>
              <a:rPr lang="nb-NO"/>
              <a:t>  "</a:t>
            </a:r>
            <a:r>
              <a:rPr lang="nb-NO" err="1"/>
              <a:t>lastname</a:t>
            </a:r>
            <a:r>
              <a:rPr lang="nb-NO"/>
              <a:t>": "Marley",</a:t>
            </a:r>
          </a:p>
          <a:p>
            <a:r>
              <a:rPr lang="en-US"/>
              <a:t>  "</a:t>
            </a:r>
            <a:r>
              <a:rPr lang="en-US" err="1"/>
              <a:t>custno</a:t>
            </a:r>
            <a:r>
              <a:rPr lang="en-US"/>
              <a:t>": "001",</a:t>
            </a:r>
          </a:p>
          <a:p>
            <a:r>
              <a:rPr lang="nb-NO"/>
              <a:t>  "hopping": [{</a:t>
            </a:r>
          </a:p>
          <a:p>
            <a:r>
              <a:rPr lang="nb-NO"/>
              <a:t>      "</a:t>
            </a:r>
            <a:r>
              <a:rPr lang="nb-NO" err="1"/>
              <a:t>orderno</a:t>
            </a:r>
            <a:r>
              <a:rPr lang="nb-NO"/>
              <a:t>": "1",</a:t>
            </a:r>
          </a:p>
          <a:p>
            <a:r>
              <a:rPr lang="nb-NO"/>
              <a:t>      "</a:t>
            </a:r>
            <a:r>
              <a:rPr lang="nb-NO" err="1"/>
              <a:t>articleno</a:t>
            </a:r>
            <a:r>
              <a:rPr lang="nb-NO"/>
              <a:t>": "10006234",</a:t>
            </a:r>
          </a:p>
          <a:p>
            <a:r>
              <a:rPr lang="nb-NO"/>
              <a:t>  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  }, {</a:t>
            </a:r>
          </a:p>
          <a:p>
            <a:r>
              <a:rPr lang="nb-NO"/>
              <a:t>      "</a:t>
            </a:r>
            <a:r>
              <a:rPr lang="nb-NO" err="1"/>
              <a:t>orderno</a:t>
            </a:r>
            <a:r>
              <a:rPr lang="nb-NO"/>
              <a:t>": "2",</a:t>
            </a:r>
          </a:p>
          <a:p>
            <a:r>
              <a:rPr lang="nb-NO"/>
              <a:t>      "</a:t>
            </a:r>
            <a:r>
              <a:rPr lang="nb-NO" err="1"/>
              <a:t>articleno</a:t>
            </a:r>
            <a:r>
              <a:rPr lang="nb-NO"/>
              <a:t>": "10005231",</a:t>
            </a:r>
          </a:p>
          <a:p>
            <a:r>
              <a:rPr lang="nb-NO"/>
              <a:t>      "</a:t>
            </a:r>
            <a:r>
              <a:rPr lang="nb-NO" err="1"/>
              <a:t>custno</a:t>
            </a:r>
            <a:r>
              <a:rPr lang="nb-NO"/>
              <a:t>": "001"</a:t>
            </a:r>
          </a:p>
          <a:p>
            <a:r>
              <a:rPr lang="nb-NO"/>
              <a:t>    }]</a:t>
            </a:r>
          </a:p>
          <a:p>
            <a:r>
              <a:rPr lang="nb-NO"/>
              <a:t>}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A0868-8CEB-4CB0-9BA3-6BF346E72A21}"/>
              </a:ext>
            </a:extLst>
          </p:cNvPr>
          <p:cNvCxnSpPr>
            <a:cxnSpLocks/>
          </p:cNvCxnSpPr>
          <p:nvPr/>
        </p:nvCxnSpPr>
        <p:spPr>
          <a:xfrm flipH="1" flipV="1">
            <a:off x="2272937" y="1275571"/>
            <a:ext cx="3357570" cy="118639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E9B19-59E2-4840-AAC5-FFBD9368BB7B}"/>
              </a:ext>
            </a:extLst>
          </p:cNvPr>
          <p:cNvCxnSpPr>
            <a:cxnSpLocks/>
          </p:cNvCxnSpPr>
          <p:nvPr/>
        </p:nvCxnSpPr>
        <p:spPr>
          <a:xfrm flipV="1">
            <a:off x="7605486" y="1781775"/>
            <a:ext cx="1631528" cy="6702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8D8D08-33FF-43E4-86D5-EF2EF662AD00}"/>
              </a:ext>
            </a:extLst>
          </p:cNvPr>
          <p:cNvCxnSpPr>
            <a:cxnSpLocks/>
          </p:cNvCxnSpPr>
          <p:nvPr/>
        </p:nvCxnSpPr>
        <p:spPr>
          <a:xfrm>
            <a:off x="7605486" y="2461965"/>
            <a:ext cx="1631528" cy="45718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AF05F0-2222-1B43-BEBF-4C55CC723BA6}"/>
              </a:ext>
            </a:extLst>
          </p:cNvPr>
          <p:cNvSpPr txBox="1"/>
          <p:nvPr/>
        </p:nvSpPr>
        <p:spPr>
          <a:xfrm>
            <a:off x="5005977" y="276139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>
                <a:latin typeface="Museo Sans 500" panose="02000000000000000000" pitchFamily="2" charset="77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8EDF-5251-6845-B716-1939F4EB2BCB}"/>
              </a:ext>
            </a:extLst>
          </p:cNvPr>
          <p:cNvSpPr txBox="1"/>
          <p:nvPr/>
        </p:nvSpPr>
        <p:spPr>
          <a:xfrm>
            <a:off x="4964056" y="5216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>
                <a:latin typeface="Museo Sans 500" panose="02000000000000000000" pitchFamily="2" charset="77"/>
              </a:rPr>
              <a:t>Pipe </a:t>
            </a:r>
            <a:r>
              <a:rPr lang="nb-NO" sz="2400" b="1" err="1">
                <a:latin typeface="Museo Sans 500" panose="02000000000000000000" pitchFamily="2" charset="77"/>
              </a:rPr>
              <a:t>config</a:t>
            </a:r>
            <a:endParaRPr lang="nb-NO" sz="2400" b="1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8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Point to point</a:t>
            </a:r>
            <a:endParaRPr lang="en-US"/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5438" y="2054619"/>
            <a:ext cx="8338614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Very first type of integration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Quick to set up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Cheap short-term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High amount of control for </a:t>
            </a:r>
            <a:r>
              <a:rPr lang="en-US" sz="4000" err="1">
                <a:latin typeface="Museo sans" panose="02000000000000000000"/>
                <a:cs typeface="Calibri"/>
              </a:rPr>
              <a:t>devs</a:t>
            </a:r>
            <a:endParaRPr lang="en-US" sz="4000">
              <a:latin typeface="Museo sans" panose="02000000000000000000"/>
              <a:cs typeface="Calibri"/>
            </a:endParaRP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Low reusability</a:t>
            </a:r>
          </a:p>
          <a:p>
            <a:pPr marL="571500" indent="-571500">
              <a:buClr>
                <a:srgbClr val="01AFF5"/>
              </a:buClr>
              <a:buFont typeface="Courier New" panose="02070309020205020404" pitchFamily="49" charset="0"/>
              <a:buChar char="o"/>
            </a:pPr>
            <a:r>
              <a:rPr lang="en-US" sz="4000">
                <a:latin typeface="Museo sans" panose="02000000000000000000"/>
                <a:cs typeface="Calibri"/>
              </a:rPr>
              <a:t>Synchronous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Museo sans" panose="02000000000000000000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2"/>
          <p:cNvSpPr>
            <a:spLocks noGrp="1"/>
          </p:cNvSpPr>
          <p:nvPr>
            <p:ph type="title"/>
          </p:nvPr>
        </p:nvSpPr>
        <p:spPr>
          <a:xfrm>
            <a:off x="1019818" y="2975813"/>
            <a:ext cx="10146506" cy="585647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sv-SE" sz="72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Recap done</a:t>
            </a:r>
            <a:br>
              <a:rPr lang="sv-SE" sz="72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</a:br>
            <a:r>
              <a:rPr lang="sv-SE" sz="72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break!</a:t>
            </a:r>
            <a:endParaRPr lang="sv-SE" sz="7200" b="1">
              <a:latin typeface="Museo Sans 700" panose="02000000000000000000" pitchFamily="2" charset="77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FBC2E-150B-49D4-A5E9-D014A10F5E5B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920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6"/>
          <p:cNvSpPr>
            <a:spLocks noGrp="1"/>
          </p:cNvSpPr>
          <p:nvPr>
            <p:ph idx="1"/>
          </p:nvPr>
        </p:nvSpPr>
        <p:spPr>
          <a:xfrm>
            <a:off x="2116999" y="1109462"/>
            <a:ext cx="7958001" cy="19800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SzPct val="100000"/>
              <a:buNone/>
            </a:pPr>
            <a:r>
              <a:rPr lang="en-US" sz="15000" b="1">
                <a:solidFill>
                  <a:srgbClr val="01AFF5"/>
                </a:solidFill>
                <a:latin typeface="Museo Sans 300" panose="02000000000000000000" charset="0"/>
              </a:rPr>
              <a:t>DTL</a:t>
            </a:r>
          </a:p>
          <a:p>
            <a:pPr marL="4445" algn="ctr">
              <a:buSzPct val="100000"/>
            </a:pPr>
            <a:endParaRPr lang="en-US" sz="12500">
              <a:latin typeface="Museo Sans 300" panose="02000000000000000000" charset="0"/>
            </a:endParaRPr>
          </a:p>
          <a:p>
            <a:pPr marL="4445" algn="ctr">
              <a:buSzPct val="100000"/>
            </a:pPr>
            <a:endParaRPr lang="en-US" sz="12500">
              <a:latin typeface="Museo Sans 300" panose="02000000000000000000" charset="0"/>
            </a:endParaRP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endParaRPr lang="en-US" sz="125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SzPct val="100000"/>
            </a:pPr>
            <a:endParaRPr lang="en-US" sz="12500">
              <a:latin typeface="Calibri"/>
              <a:cs typeface="Calibri"/>
            </a:endParaRPr>
          </a:p>
        </p:txBody>
      </p:sp>
      <p:sp>
        <p:nvSpPr>
          <p:cNvPr id="3" name="Content Placeholder 6"/>
          <p:cNvSpPr txBox="1"/>
          <p:nvPr/>
        </p:nvSpPr>
        <p:spPr>
          <a:xfrm>
            <a:off x="2116999" y="4294357"/>
            <a:ext cx="7958001" cy="698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58775" indent="-3587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nb-NO" sz="2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 panose="02080604020202020204" pitchFamily="34" charset="0"/>
              <a:buChar char="•"/>
              <a:defRPr lang="nb-NO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Calibri" panose="020F0502020204030204" pitchFamily="34" charset="0"/>
              <a:buChar char="▪"/>
              <a:defRPr lang="nb-NO" sz="18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lang="nb-NO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Pct val="100000"/>
              <a:buFont typeface="Courier New" panose="02070309020205020404" pitchFamily="49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Data Transformation Language</a:t>
            </a:r>
          </a:p>
          <a:p>
            <a:pPr marL="4445" marR="0" lvl="0" indent="-358775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kumimoji="0" lang="en-US" sz="12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4445" marR="0" lvl="0" indent="-358775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kumimoji="0" lang="en-US" sz="12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679450" marR="0" lvl="4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80604020202020204" pitchFamily="34" charset="0"/>
              <a:buNone/>
              <a:tabLst/>
              <a:defRPr/>
            </a:pPr>
            <a:endParaRPr kumimoji="0" lang="en-US" sz="1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58775" marR="0" lvl="0" indent="-35877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Pct val="100000"/>
              <a:buFont typeface="Courier New" panose="02070309020205020404" pitchFamily="49" charset="0"/>
              <a:buChar char="o"/>
              <a:tabLst/>
              <a:defRPr/>
            </a:pPr>
            <a:endParaRPr kumimoji="0" lang="en-US" sz="125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209363" y="3828109"/>
            <a:ext cx="5773271" cy="0"/>
          </a:xfrm>
          <a:prstGeom prst="line">
            <a:avLst/>
          </a:prstGeom>
          <a:ln w="53975" cmpd="thickThin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266335" y="4507197"/>
            <a:ext cx="25952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Andersen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37872" y="4515261"/>
            <a:ext cx="25393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lastname</a:t>
            </a:r>
            <a:endParaRPr kumimoji="0" lang="nb-NO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4610" y="-158750"/>
            <a:ext cx="8394065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"_id"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"1"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</a:t>
            </a:r>
            <a:r>
              <a:rPr kumimoji="0" lang="nb-NO" sz="40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firstname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"Ola"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40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lastname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nb-NO" sz="4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"Andersen"</a:t>
            </a:r>
            <a:endParaRPr kumimoji="0" lang="nb-NO" sz="47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4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4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2102" y="4362321"/>
            <a:ext cx="6770038" cy="1086233"/>
          </a:xfrm>
          <a:prstGeom prst="rect">
            <a:avLst/>
          </a:prstGeom>
          <a:noFill/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80762" y="4533130"/>
            <a:ext cx="2810449" cy="74461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963" y="4533130"/>
            <a:ext cx="2703310" cy="7446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4580" y="1896076"/>
            <a:ext cx="6543994" cy="926674"/>
          </a:xfrm>
          <a:prstGeom prst="rect">
            <a:avLst/>
          </a:prstGeom>
          <a:noFill/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8574" y="5619363"/>
            <a:ext cx="163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Key -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pair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87536" y="548639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3662" y="5486398"/>
            <a:ext cx="5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095608" y="1960246"/>
            <a:ext cx="2499650" cy="744614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7392" y="1970432"/>
            <a:ext cx="2403780" cy="74461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>
            <a:stCxn id="9" idx="0"/>
            <a:endCxn id="13" idx="2"/>
          </p:cNvCxnSpPr>
          <p:nvPr/>
        </p:nvCxnSpPr>
        <p:spPr>
          <a:xfrm flipH="1" flipV="1">
            <a:off x="3657076" y="2822446"/>
            <a:ext cx="4170045" cy="1539875"/>
          </a:xfrm>
          <a:prstGeom prst="straightConnector1">
            <a:avLst/>
          </a:prstGeom>
          <a:ln w="25400">
            <a:solidFill>
              <a:schemeClr val="tx2"/>
            </a:solidFill>
            <a:miter lim="800000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endCxn id="27" idx="2"/>
          </p:cNvCxnSpPr>
          <p:nvPr/>
        </p:nvCxnSpPr>
        <p:spPr>
          <a:xfrm flipH="1" flipV="1">
            <a:off x="1639282" y="2715046"/>
            <a:ext cx="4364078" cy="175169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endCxn id="25" idx="2"/>
          </p:cNvCxnSpPr>
          <p:nvPr/>
        </p:nvCxnSpPr>
        <p:spPr>
          <a:xfrm flipH="1" flipV="1">
            <a:off x="4345433" y="2704860"/>
            <a:ext cx="4630104" cy="1751690"/>
          </a:xfrm>
          <a:prstGeom prst="straightConnector1">
            <a:avLst/>
          </a:prstGeom>
          <a:ln w="254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39574" y="333390"/>
            <a:ext cx="484856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To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access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the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value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of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lastname, use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the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key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. </a:t>
            </a:r>
            <a:r>
              <a:rPr kumimoji="0" lang="nb-NO" sz="26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Example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lastname 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-&gt; </a:t>
            </a:r>
            <a:r>
              <a:rPr kumimoji="0" lang="nb-NO" sz="26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Andersen</a:t>
            </a:r>
            <a:endParaRPr kumimoji="0" lang="nb-NO" sz="26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39574" y="333390"/>
            <a:ext cx="48485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5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JSON </a:t>
            </a:r>
            <a:r>
              <a:rPr kumimoji="0" lang="nb-NO" sz="25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entities</a:t>
            </a:r>
            <a:r>
              <a:rPr kumimoji="0" lang="nb-NO" sz="25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/ </a:t>
            </a:r>
            <a:r>
              <a:rPr kumimoji="0" lang="nb-NO" sz="25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dictionaries</a:t>
            </a:r>
            <a:endParaRPr kumimoji="0" lang="nb-NO" sz="25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0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9" grpId="0" animBg="1"/>
      <p:bldP spid="11" grpId="0" animBg="1"/>
      <p:bldP spid="12" grpId="0" animBg="1"/>
      <p:bldP spid="13" grpId="0" bldLvl="0" animBg="1"/>
      <p:bldP spid="17" grpId="0"/>
      <p:bldP spid="18" grpId="0"/>
      <p:bldP spid="19" grpId="0"/>
      <p:bldP spid="25" grpId="0" bldLvl="0" animBg="1"/>
      <p:bldP spid="27" grpId="0" bldLvl="0" animBg="1"/>
      <p:bldP spid="26" grpId="0"/>
      <p:bldP spid="28" grpId="0"/>
      <p:bldP spid="28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747" y="315308"/>
            <a:ext cx="10146506" cy="678648"/>
          </a:xfrm>
        </p:spPr>
        <p:txBody>
          <a:bodyPr/>
          <a:lstStyle/>
          <a:p>
            <a:pPr algn="ctr"/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Source &amp; Target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73403" y="2613170"/>
            <a:ext cx="545931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Each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pipe has an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Input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and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Output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DEE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We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call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it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and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in DTL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80604020202020204" pitchFamily="34" charset="0"/>
              <a:buChar char="•"/>
              <a:tabLst/>
              <a:defRPr/>
            </a:pP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You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access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them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with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_S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&amp; </a:t>
            </a:r>
            <a:r>
              <a:rPr kumimoji="0" lang="nb-NO" sz="24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_T</a:t>
            </a:r>
          </a:p>
        </p:txBody>
      </p:sp>
      <p:pic>
        <p:nvPicPr>
          <p:cNvPr id="11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18667" y="2808610"/>
            <a:ext cx="1524600" cy="1524600"/>
          </a:xfrm>
        </p:spPr>
      </p:pic>
      <p:pic>
        <p:nvPicPr>
          <p:cNvPr id="12" name="Content Placeholder 13"/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667" y="4764729"/>
            <a:ext cx="1524600" cy="1524600"/>
          </a:xfrm>
        </p:spPr>
      </p:pic>
      <p:pic>
        <p:nvPicPr>
          <p:cNvPr id="13" name="Content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667" y="1088570"/>
            <a:ext cx="1524600" cy="15246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9159121" y="2397581"/>
            <a:ext cx="652809" cy="216526"/>
          </a:xfrm>
          <a:prstGeom prst="rightArrow">
            <a:avLst>
              <a:gd name="adj1" fmla="val 4364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4000" y="16662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24000" y="5342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9016308" y="4610970"/>
            <a:ext cx="929318" cy="216526"/>
          </a:xfrm>
          <a:prstGeom prst="rightArrow">
            <a:avLst>
              <a:gd name="adj1" fmla="val 4364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8414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18667" y="2808610"/>
            <a:ext cx="1524600" cy="1524600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667" y="4764729"/>
            <a:ext cx="1524600" cy="1524600"/>
          </a:xfr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667" y="1088570"/>
            <a:ext cx="1524600" cy="15246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400000">
            <a:off x="9159121" y="2397581"/>
            <a:ext cx="652809" cy="216526"/>
          </a:xfrm>
          <a:prstGeom prst="rightArrow">
            <a:avLst>
              <a:gd name="adj1" fmla="val 4364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3334" y="1112206"/>
            <a:ext cx="3456001" cy="14773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"Andersen"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0853" y="4511367"/>
            <a:ext cx="3889839" cy="20313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"Andersen"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 Andersen"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greeting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"Hei Ola Andersen!"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0310" y="2821122"/>
            <a:ext cx="4939799" cy="14995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"*"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concat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greeting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concat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"Hei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T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"!"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000" y="16662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000" y="5342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</a:p>
        </p:txBody>
      </p:sp>
      <p:sp>
        <p:nvSpPr>
          <p:cNvPr id="25" name="Right Arrow 24"/>
          <p:cNvSpPr/>
          <p:nvPr/>
        </p:nvSpPr>
        <p:spPr>
          <a:xfrm rot="5400000">
            <a:off x="9016308" y="4610970"/>
            <a:ext cx="929318" cy="216526"/>
          </a:xfrm>
          <a:prstGeom prst="rightArrow">
            <a:avLst>
              <a:gd name="adj1" fmla="val 4364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itle 1"/>
          <p:cNvSpPr txBox="1"/>
          <p:nvPr/>
        </p:nvSpPr>
        <p:spPr>
          <a:xfrm>
            <a:off x="1022747" y="315308"/>
            <a:ext cx="10146506" cy="678648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6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500" panose="02000000000000000000" pitchFamily="2" charset="77"/>
                <a:ea typeface="+mj-ea"/>
                <a:cs typeface="+mj-cs"/>
              </a:rPr>
              <a:t>Source &amp; Target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09852" y="2237329"/>
            <a:ext cx="2241312" cy="119167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309852" y="4225711"/>
            <a:ext cx="1120656" cy="1485984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1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473334" y="1112206"/>
            <a:ext cx="3456001" cy="1477328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"Andersen"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0853" y="4511367"/>
            <a:ext cx="3889839" cy="203132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"Andersen"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"Ola Andersen"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greeting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"Hei Ola Andersen!"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20310" y="2821122"/>
            <a:ext cx="4939799" cy="1499576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"*"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concat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greeting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concat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"Hei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T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,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 "!"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onsolas" panose="020B0609020204030204" pitchFamily="49" charset="0"/>
              </a:rPr>
              <a:t>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000" y="166620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4000" y="53423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</a:p>
        </p:txBody>
      </p:sp>
      <p:sp>
        <p:nvSpPr>
          <p:cNvPr id="26" name="Title 1"/>
          <p:cNvSpPr txBox="1"/>
          <p:nvPr/>
        </p:nvSpPr>
        <p:spPr>
          <a:xfrm>
            <a:off x="1022747" y="315308"/>
            <a:ext cx="10146506" cy="678648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6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500" panose="02000000000000000000" pitchFamily="2" charset="77"/>
                <a:ea typeface="+mj-ea"/>
                <a:cs typeface="+mj-cs"/>
              </a:rPr>
              <a:t>Source &amp; 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13" y="0"/>
            <a:ext cx="269769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"_id":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-person",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"type": "pipe",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"type":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"person"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transform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"type":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dtl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default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32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2.59259E-6 C 0.00312 -0.02986 0.00442 -0.05949 0.0056 -0.0689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417 " pathEditMode="relative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3961 -0.02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5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-0.18125 0.0340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00648 L 0.37813 0.06065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4" grpId="0" animBg="1"/>
      <p:bldP spid="6" grpId="0"/>
      <p:bldP spid="7" grpId="0"/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</p:spPr>
        <p:txBody>
          <a:bodyPr/>
          <a:lstStyle/>
          <a:p>
            <a:pPr algn="ctr"/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Transform </a:t>
            </a:r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functions</a:t>
            </a:r>
            <a:endParaRPr lang="nb-NO">
              <a:solidFill>
                <a:schemeClr val="tx2"/>
              </a:solidFill>
              <a:latin typeface="Museo Sans 500" panose="02000000000000000000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883" y="1653745"/>
            <a:ext cx="696961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tx2"/>
              </a:buClr>
            </a:pP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Add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or </a:t>
            </a: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remove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</a:t>
            </a:r>
            <a:r>
              <a:rPr lang="nb-NO" err="1">
                <a:solidFill>
                  <a:srgbClr val="FF0000"/>
                </a:solidFill>
                <a:latin typeface="Museo Sans 300" panose="02000000000000000000"/>
              </a:rPr>
              <a:t>key</a:t>
            </a:r>
            <a:r>
              <a:rPr lang="nb-NO" err="1">
                <a:solidFill>
                  <a:schemeClr val="bg1"/>
                </a:solidFill>
                <a:latin typeface="Museo Sans 300" panose="02000000000000000000"/>
              </a:rPr>
              <a:t>:</a:t>
            </a:r>
            <a:r>
              <a:rPr lang="nb-NO" err="1">
                <a:solidFill>
                  <a:srgbClr val="00B050"/>
                </a:solidFill>
                <a:latin typeface="Museo Sans 300" panose="02000000000000000000"/>
              </a:rPr>
              <a:t>value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pairs to/from </a:t>
            </a:r>
            <a:r>
              <a:rPr lang="nb-NO">
                <a:solidFill>
                  <a:schemeClr val="accent1"/>
                </a:solidFill>
                <a:latin typeface="Museo Sans 300" panose="02000000000000000000"/>
              </a:rPr>
              <a:t>Target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add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0000"/>
                </a:solidFill>
                <a:latin typeface="Museo sans" panose="02000000000000000000"/>
              </a:rPr>
              <a:t>key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value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copy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0000"/>
                </a:solidFill>
                <a:latin typeface="Museo sans" panose="02000000000000000000"/>
              </a:rPr>
              <a:t>key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remove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0000"/>
                </a:solidFill>
                <a:latin typeface="Museo sans" panose="02000000000000000000"/>
              </a:rPr>
              <a:t>key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rename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"old-</a:t>
            </a:r>
            <a:r>
              <a:rPr lang="nb-NO" sz="2200" err="1">
                <a:solidFill>
                  <a:srgbClr val="FF0000"/>
                </a:solidFill>
                <a:latin typeface="Museo sans" panose="02000000000000000000"/>
              </a:rPr>
              <a:t>key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0000"/>
                </a:solidFill>
                <a:latin typeface="Museo sans" panose="02000000000000000000"/>
              </a:rPr>
              <a:t>new-key</a:t>
            </a:r>
            <a:r>
              <a:rPr lang="nb-NO" sz="2200">
                <a:solidFill>
                  <a:srgbClr val="FF00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merge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FF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FF00"/>
                </a:solidFill>
                <a:latin typeface="Museo sans" panose="02000000000000000000"/>
              </a:rPr>
              <a:t>dictionary</a:t>
            </a:r>
            <a:r>
              <a:rPr lang="nb-NO" sz="2200">
                <a:solidFill>
                  <a:srgbClr val="FFFF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merge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-union"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FFFF0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FFFF00"/>
                </a:solidFill>
                <a:latin typeface="Museo sans" panose="02000000000000000000"/>
              </a:rPr>
              <a:t>dictionary</a:t>
            </a:r>
            <a:r>
              <a:rPr lang="nb-NO" sz="2200">
                <a:solidFill>
                  <a:srgbClr val="FFFF0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</a:t>
            </a:r>
          </a:p>
          <a:p>
            <a:pPr lvl="1" indent="-271145">
              <a:buClr>
                <a:schemeClr val="tx2"/>
              </a:buClr>
            </a:pPr>
            <a:endParaRPr lang="nb-NO" sz="2200">
              <a:solidFill>
                <a:schemeClr val="bg1"/>
              </a:solidFill>
              <a:cs typeface="Calibri"/>
            </a:endParaRPr>
          </a:p>
          <a:p>
            <a:pPr marL="0" indent="0">
              <a:buClr>
                <a:schemeClr val="tx2"/>
              </a:buClr>
              <a:buNone/>
            </a:pPr>
            <a:endParaRPr lang="nb-NO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endParaRPr lang="nb-NO">
              <a:solidFill>
                <a:schemeClr val="bg1"/>
              </a:solidFill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endParaRPr lang="nb-NO">
              <a:solidFill>
                <a:schemeClr val="tx2"/>
              </a:solidFill>
              <a:latin typeface="Museo Sans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0033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785039"/>
          </a:xfrm>
        </p:spPr>
        <p:txBody>
          <a:bodyPr/>
          <a:lstStyle/>
          <a:p>
            <a:pPr algn="ctr"/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Transform</a:t>
            </a:r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functions</a:t>
            </a:r>
            <a:endParaRPr lang="nb-NO">
              <a:solidFill>
                <a:schemeClr val="tx2"/>
              </a:solidFill>
              <a:latin typeface="Museo Sans 500" panose="02000000000000000000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9683" y="3250313"/>
            <a:ext cx="2552615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"*"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hello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world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7646" y="4548148"/>
            <a:ext cx="2556808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"Pauline"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"Larsen"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hello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world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0390" y="1332021"/>
            <a:ext cx="2604779" cy="14773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"Pauline"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"Larsen"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249" y="3388813"/>
            <a:ext cx="406158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rename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givenname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16920" y="3298808"/>
            <a:ext cx="2508244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"*"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remove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7192" y="4573598"/>
            <a:ext cx="2367699" cy="14662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"Larsen"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7390" y="4542586"/>
            <a:ext cx="2601304" cy="1482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givenname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Calibri"/>
              </a:rPr>
              <a:t>"Pauline"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490346" y="1571188"/>
            <a:ext cx="0" cy="2050786"/>
          </a:xfrm>
          <a:prstGeom prst="straightConnector1">
            <a:avLst/>
          </a:prstGeom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82126" y="1986686"/>
            <a:ext cx="92525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08201" y="3393158"/>
            <a:ext cx="127310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Transform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13383" y="5112620"/>
            <a:ext cx="8627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</a:p>
        </p:txBody>
      </p:sp>
      <p:cxnSp>
        <p:nvCxnSpPr>
          <p:cNvPr id="23" name="Elbow Connector 22"/>
          <p:cNvCxnSpPr>
            <a:stCxn id="11" idx="1"/>
            <a:endCxn id="13" idx="0"/>
          </p:cNvCxnSpPr>
          <p:nvPr/>
        </p:nvCxnSpPr>
        <p:spPr>
          <a:xfrm rot="10800000" flipV="1">
            <a:off x="2198042" y="2070685"/>
            <a:ext cx="2172348" cy="131812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3"/>
            <a:endCxn id="7" idx="0"/>
          </p:cNvCxnSpPr>
          <p:nvPr/>
        </p:nvCxnSpPr>
        <p:spPr>
          <a:xfrm>
            <a:off x="6975169" y="2070685"/>
            <a:ext cx="1440822" cy="1179628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2"/>
            <a:endCxn id="14" idx="0"/>
          </p:cNvCxnSpPr>
          <p:nvPr/>
        </p:nvCxnSpPr>
        <p:spPr>
          <a:xfrm flipH="1">
            <a:off x="5671042" y="2809349"/>
            <a:ext cx="1738" cy="4894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2"/>
            <a:endCxn id="15" idx="0"/>
          </p:cNvCxnSpPr>
          <p:nvPr/>
        </p:nvCxnSpPr>
        <p:spPr>
          <a:xfrm>
            <a:off x="5671042" y="3945139"/>
            <a:ext cx="0" cy="6284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1494" y="3896642"/>
            <a:ext cx="0" cy="6573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2"/>
            <a:endCxn id="16" idx="0"/>
          </p:cNvCxnSpPr>
          <p:nvPr/>
        </p:nvCxnSpPr>
        <p:spPr>
          <a:xfrm>
            <a:off x="2198042" y="3758145"/>
            <a:ext cx="0" cy="78444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490346" y="1571188"/>
            <a:ext cx="0" cy="3774063"/>
          </a:xfrm>
          <a:prstGeom prst="straightConnector1">
            <a:avLst/>
          </a:prstGeom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368" y="316404"/>
            <a:ext cx="10219263" cy="963024"/>
          </a:xfrm>
        </p:spPr>
        <p:txBody>
          <a:bodyPr/>
          <a:lstStyle/>
          <a:p>
            <a:pPr algn="ctr"/>
            <a:r>
              <a:rPr lang="nb-NO">
                <a:solidFill>
                  <a:schemeClr val="tx2"/>
                </a:solidFill>
                <a:latin typeface="Museo Sans 500" panose="02000000000000000000" pitchFamily="2" charset="77"/>
              </a:rPr>
              <a:t>Expression </a:t>
            </a:r>
            <a:r>
              <a:rPr lang="nb-NO" err="1">
                <a:solidFill>
                  <a:schemeClr val="tx2"/>
                </a:solidFill>
                <a:latin typeface="Museo Sans 500" panose="02000000000000000000" pitchFamily="2" charset="77"/>
              </a:rPr>
              <a:t>functions</a:t>
            </a:r>
            <a:endParaRPr lang="nb-NO">
              <a:solidFill>
                <a:schemeClr val="tx2"/>
              </a:solidFill>
              <a:latin typeface="Museo Sans 500" panose="02000000000000000000" pitchFamily="2" charset="7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308" y="1605618"/>
            <a:ext cx="764794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chemeClr val="tx2"/>
              </a:buClr>
            </a:pP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Return a </a:t>
            </a: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value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based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on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 input		</a:t>
            </a:r>
            <a:r>
              <a:rPr lang="nb-NO" err="1">
                <a:solidFill>
                  <a:schemeClr val="tx2"/>
                </a:solidFill>
                <a:latin typeface="Museo Sans 300" panose="02000000000000000000"/>
              </a:rPr>
              <a:t>Result</a:t>
            </a:r>
            <a:r>
              <a:rPr lang="nb-NO">
                <a:solidFill>
                  <a:schemeClr val="tx2"/>
                </a:solidFill>
                <a:latin typeface="Museo Sans 300" panose="02000000000000000000"/>
              </a:rPr>
              <a:t>:</a:t>
            </a: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concat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Hello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 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world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!"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 		-&gt;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Hello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 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world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!"</a:t>
            </a:r>
            <a:endParaRPr lang="nb-NO" sz="2200">
              <a:solidFill>
                <a:schemeClr val="bg1"/>
              </a:solidFill>
              <a:latin typeface="Museo sans" panose="02000000000000000000"/>
            </a:endParaRP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coalesce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"list"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 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null, null,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Hello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]] 	-&gt; 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rgbClr val="00B050"/>
                </a:solidFill>
                <a:latin typeface="Museo sans" panose="02000000000000000000"/>
              </a:rPr>
              <a:t>Hello</a:t>
            </a:r>
            <a:r>
              <a:rPr lang="nb-NO" sz="2200">
                <a:solidFill>
                  <a:srgbClr val="00B050"/>
                </a:solidFill>
                <a:latin typeface="Museo sans" panose="02000000000000000000"/>
              </a:rPr>
              <a:t>"</a:t>
            </a:r>
            <a:endParaRPr lang="nb-NO" sz="2200">
              <a:solidFill>
                <a:schemeClr val="bg1"/>
              </a:solidFill>
              <a:latin typeface="Museo sans" panose="02000000000000000000"/>
            </a:endParaRPr>
          </a:p>
          <a:p>
            <a:pPr lvl="1" indent="-271145">
              <a:buClr>
                <a:schemeClr val="tx2"/>
              </a:buClr>
            </a:pP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[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 err="1">
                <a:solidFill>
                  <a:schemeClr val="tx2"/>
                </a:solidFill>
                <a:latin typeface="Museo sans" panose="02000000000000000000"/>
              </a:rPr>
              <a:t>eq</a:t>
            </a:r>
            <a:r>
              <a:rPr lang="nb-NO" sz="2200">
                <a:solidFill>
                  <a:schemeClr val="tx2"/>
                </a:solidFill>
                <a:latin typeface="Museo sans" panose="02000000000000000000"/>
              </a:rPr>
              <a:t>"</a:t>
            </a:r>
            <a:r>
              <a:rPr lang="nb-NO" sz="2200">
                <a:solidFill>
                  <a:schemeClr val="bg1"/>
                </a:solidFill>
                <a:latin typeface="Museo sans" panose="02000000000000000000"/>
              </a:rPr>
              <a:t>, 1, 1]				-&gt; true</a:t>
            </a:r>
            <a:endParaRPr lang="nb-NO">
              <a:solidFill>
                <a:schemeClr val="bg1"/>
              </a:solidFill>
              <a:latin typeface="Museo sans" panose="02000000000000000000"/>
              <a:cs typeface="Calibri"/>
            </a:endParaRPr>
          </a:p>
          <a:p>
            <a:pPr>
              <a:buClr>
                <a:schemeClr val="tx2"/>
              </a:buClr>
            </a:pPr>
            <a:endParaRPr lang="nb-NO">
              <a:solidFill>
                <a:schemeClr val="bg1"/>
              </a:solidFill>
            </a:endParaRPr>
          </a:p>
          <a:p>
            <a:pPr>
              <a:buClr>
                <a:schemeClr val="tx2"/>
              </a:buClr>
            </a:pPr>
            <a:endParaRPr lang="nb-NO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00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86456" y="3250312"/>
            <a:ext cx="2690358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"*"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bool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 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eq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true, false]]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7055" y="4533623"/>
            <a:ext cx="280915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"Pauline"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"Larsen"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seo sans" panose="02000000000000000000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bool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 false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47632" y="1481317"/>
            <a:ext cx="2534560" cy="14773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"Pauline"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"Larsen"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311" y="3111813"/>
            <a:ext cx="5230949" cy="92333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b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</a:b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   [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concat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 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S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.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] 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8848" y="4533624"/>
            <a:ext cx="3231874" cy="1754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"_id"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"1"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  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fullname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: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"Pauline Larsen"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" panose="02000000000000000000"/>
                <a:ea typeface="+mn-ea"/>
                <a:cs typeface="+mn-cs"/>
              </a:rPr>
              <a:t>}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1490346" y="1571188"/>
            <a:ext cx="0" cy="2002289"/>
          </a:xfrm>
          <a:prstGeom prst="straightConnector1">
            <a:avLst/>
          </a:prstGeom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20952" y="2035315"/>
            <a:ext cx="925253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D4E26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Source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47027" y="3388811"/>
            <a:ext cx="1273105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Transform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2209" y="5226120"/>
            <a:ext cx="8627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FF6400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Target</a:t>
            </a:r>
          </a:p>
        </p:txBody>
      </p:sp>
      <p:cxnSp>
        <p:nvCxnSpPr>
          <p:cNvPr id="23" name="Elbow Connector 22"/>
          <p:cNvCxnSpPr>
            <a:stCxn id="11" idx="1"/>
            <a:endCxn id="13" idx="0"/>
          </p:cNvCxnSpPr>
          <p:nvPr/>
        </p:nvCxnSpPr>
        <p:spPr>
          <a:xfrm rot="10800000" flipV="1">
            <a:off x="3054786" y="2219981"/>
            <a:ext cx="1392846" cy="89183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3"/>
            <a:endCxn id="7" idx="0"/>
          </p:cNvCxnSpPr>
          <p:nvPr/>
        </p:nvCxnSpPr>
        <p:spPr>
          <a:xfrm>
            <a:off x="6982192" y="2219981"/>
            <a:ext cx="1549443" cy="103033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2"/>
            <a:endCxn id="9" idx="0"/>
          </p:cNvCxnSpPr>
          <p:nvPr/>
        </p:nvCxnSpPr>
        <p:spPr>
          <a:xfrm>
            <a:off x="8531635" y="4173642"/>
            <a:ext cx="0" cy="3599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2"/>
            <a:endCxn id="16" idx="0"/>
          </p:cNvCxnSpPr>
          <p:nvPr/>
        </p:nvCxnSpPr>
        <p:spPr>
          <a:xfrm flipH="1">
            <a:off x="3054785" y="4035143"/>
            <a:ext cx="1" cy="4984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490346" y="1571188"/>
            <a:ext cx="1023" cy="3839598"/>
          </a:xfrm>
          <a:prstGeom prst="straightConnector1">
            <a:avLst/>
          </a:prstGeom>
          <a:ln w="254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itle 1"/>
          <p:cNvSpPr txBox="1"/>
          <p:nvPr/>
        </p:nvSpPr>
        <p:spPr>
          <a:xfrm>
            <a:off x="986368" y="316404"/>
            <a:ext cx="10219263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6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500" panose="02000000000000000000" pitchFamily="2" charset="77"/>
                <a:ea typeface="+mj-ea"/>
                <a:cs typeface="+mj-cs"/>
              </a:rPr>
              <a:t>Expression functions</a:t>
            </a:r>
          </a:p>
        </p:txBody>
      </p:sp>
    </p:spTree>
    <p:extLst>
      <p:ext uri="{BB962C8B-B14F-4D97-AF65-F5344CB8AC3E}">
        <p14:creationId xmlns:p14="http://schemas.microsoft.com/office/powerpoint/2010/main" val="31684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194" y="324133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 700" panose="02000000000000000000"/>
              </a:rPr>
              <a:t>Point to </a:t>
            </a:r>
            <a:r>
              <a:rPr lang="nb-NO" b="1" err="1">
                <a:solidFill>
                  <a:srgbClr val="01AFF5"/>
                </a:solidFill>
                <a:latin typeface="Museo Sans 700" panose="02000000000000000000"/>
              </a:rPr>
              <a:t>point</a:t>
            </a:r>
            <a:endParaRPr lang="nb-NO" b="1" err="1">
              <a:solidFill>
                <a:srgbClr val="222222"/>
              </a:solidFill>
              <a:latin typeface="Calibri Light"/>
              <a:cs typeface="Calibri Light"/>
            </a:endParaRPr>
          </a:p>
        </p:txBody>
      </p:sp>
      <p:pic>
        <p:nvPicPr>
          <p:cNvPr id="63" name="Graphic 62" descr="Network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18" y="620688"/>
            <a:ext cx="761834" cy="761834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8953" y="1778129"/>
            <a:ext cx="914400" cy="914400"/>
          </a:xfrm>
          <a:prstGeom prst="rect">
            <a:avLst/>
          </a:prstGeom>
          <a:effectLst/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9507" y="3068523"/>
            <a:ext cx="914400" cy="914400"/>
          </a:xfrm>
          <a:prstGeom prst="rect">
            <a:avLst/>
          </a:prstGeom>
          <a:effectLst/>
        </p:spPr>
      </p:pic>
      <p:pic>
        <p:nvPicPr>
          <p:cNvPr id="8" name="Graphic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5449" y="3802713"/>
            <a:ext cx="914400" cy="914400"/>
          </a:xfrm>
          <a:prstGeom prst="rect">
            <a:avLst/>
          </a:prstGeom>
          <a:effectLst/>
        </p:spPr>
      </p:pic>
      <p:pic>
        <p:nvPicPr>
          <p:cNvPr id="2" name="Graphic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9776" y="4355580"/>
            <a:ext cx="914400" cy="914400"/>
          </a:xfrm>
          <a:prstGeom prst="rect">
            <a:avLst/>
          </a:prstGeom>
          <a:effectLst/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5177" y="2692529"/>
            <a:ext cx="914400" cy="914400"/>
          </a:xfrm>
          <a:prstGeom prst="rect">
            <a:avLst/>
          </a:prstGeom>
          <a:effectLst/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8573" y="1822625"/>
            <a:ext cx="914400" cy="914400"/>
          </a:xfrm>
          <a:prstGeom prst="rect">
            <a:avLst/>
          </a:prstGeom>
          <a:effectLst/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1391" y="1855998"/>
            <a:ext cx="914400" cy="914400"/>
          </a:xfrm>
          <a:prstGeom prst="rect">
            <a:avLst/>
          </a:prstGeom>
          <a:effectLst/>
        </p:spPr>
      </p:pic>
      <p:pic>
        <p:nvPicPr>
          <p:cNvPr id="14" name="Graphic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186" y="4192056"/>
            <a:ext cx="914400" cy="914400"/>
          </a:xfrm>
          <a:prstGeom prst="rect">
            <a:avLst/>
          </a:prstGeom>
          <a:effectLst/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6083" y="2892763"/>
            <a:ext cx="914400" cy="914400"/>
          </a:xfrm>
          <a:prstGeom prst="rect">
            <a:avLst/>
          </a:prstGeom>
          <a:effectLst/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5776" y="4989653"/>
            <a:ext cx="914400" cy="914400"/>
          </a:xfrm>
          <a:prstGeom prst="rect">
            <a:avLst/>
          </a:prstGeom>
          <a:effectLst/>
        </p:spPr>
      </p:pic>
      <p:pic>
        <p:nvPicPr>
          <p:cNvPr id="20" name="Graphic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674" y="5067522"/>
            <a:ext cx="914400" cy="914400"/>
          </a:xfrm>
          <a:prstGeom prst="rect">
            <a:avLst/>
          </a:prstGeom>
          <a:effectLst/>
        </p:spPr>
      </p:pic>
      <p:pic>
        <p:nvPicPr>
          <p:cNvPr id="22" name="Graphic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4375" y="3232047"/>
            <a:ext cx="914400" cy="914400"/>
          </a:xfrm>
          <a:prstGeom prst="rect">
            <a:avLst/>
          </a:prstGeom>
          <a:effectLst/>
        </p:spPr>
      </p:pic>
      <p:cxnSp>
        <p:nvCxnSpPr>
          <p:cNvPr id="7" name="Straight Arrow Connector 6"/>
          <p:cNvCxnSpPr/>
          <p:nvPr/>
        </p:nvCxnSpPr>
        <p:spPr>
          <a:xfrm>
            <a:off x="3747706" y="2181991"/>
            <a:ext cx="1693086" cy="133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37516" y="2267646"/>
            <a:ext cx="886590" cy="11713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390567" y="2234274"/>
            <a:ext cx="2961233" cy="109905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994770" y="2220925"/>
            <a:ext cx="2416153" cy="22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53268" y="2282108"/>
            <a:ext cx="3211523" cy="84209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502084" y="2256521"/>
            <a:ext cx="997831" cy="8543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4260" y="2245397"/>
            <a:ext cx="3912341" cy="12492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598698" y="3477946"/>
            <a:ext cx="1643028" cy="6974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38917" y="2515714"/>
            <a:ext cx="1303743" cy="58067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636466" y="1995106"/>
            <a:ext cx="1793202" cy="29256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09473" y="3683742"/>
            <a:ext cx="208020" cy="67523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52451" y="2440068"/>
            <a:ext cx="369319" cy="273986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46304" y="3366706"/>
            <a:ext cx="1726459" cy="13871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79560" y="3350020"/>
            <a:ext cx="6665552" cy="30813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28960" y="4731630"/>
            <a:ext cx="1253685" cy="7375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573223" y="4217699"/>
            <a:ext cx="1359365" cy="30813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495355" y="4297791"/>
            <a:ext cx="35597" cy="116580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20289" y="2493465"/>
            <a:ext cx="513932" cy="108682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8355303" y="3950720"/>
            <a:ext cx="765336" cy="6251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458646" y="4662663"/>
            <a:ext cx="1705322" cy="9533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23172" y="4909617"/>
            <a:ext cx="1772067" cy="58179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037989" y="4963013"/>
            <a:ext cx="1299294" cy="5695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331609" y="3452361"/>
            <a:ext cx="681907" cy="185549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329384" y="2206462"/>
            <a:ext cx="1148006" cy="9210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68609" y="2447856"/>
            <a:ext cx="620724" cy="103787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475112" y="3417876"/>
            <a:ext cx="1499527" cy="1590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36">
            <a:extLst>
              <a:ext uri="{FF2B5EF4-FFF2-40B4-BE49-F238E27FC236}">
                <a16:creationId xmlns:a16="http://schemas.microsoft.com/office/drawing/2014/main" id="{609FF8B3-9752-4A4D-8880-98FE8C30C864}"/>
              </a:ext>
            </a:extLst>
          </p:cNvPr>
          <p:cNvCxnSpPr>
            <a:cxnSpLocks/>
          </p:cNvCxnSpPr>
          <p:nvPr/>
        </p:nvCxnSpPr>
        <p:spPr>
          <a:xfrm flipV="1">
            <a:off x="6522132" y="3193166"/>
            <a:ext cx="720245" cy="9633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">
            <a:extLst>
              <a:ext uri="{FF2B5EF4-FFF2-40B4-BE49-F238E27FC236}">
                <a16:creationId xmlns:a16="http://schemas.microsoft.com/office/drawing/2014/main" id="{F9792A29-07F7-4300-9650-5D1BD92FA33C}"/>
              </a:ext>
            </a:extLst>
          </p:cNvPr>
          <p:cNvCxnSpPr>
            <a:cxnSpLocks/>
          </p:cNvCxnSpPr>
          <p:nvPr/>
        </p:nvCxnSpPr>
        <p:spPr>
          <a:xfrm flipH="1" flipV="1">
            <a:off x="3499042" y="2326602"/>
            <a:ext cx="3023090" cy="32152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9">
            <a:extLst>
              <a:ext uri="{FF2B5EF4-FFF2-40B4-BE49-F238E27FC236}">
                <a16:creationId xmlns:a16="http://schemas.microsoft.com/office/drawing/2014/main" id="{E36C0387-1830-4AD7-AC99-5CC03671E080}"/>
              </a:ext>
            </a:extLst>
          </p:cNvPr>
          <p:cNvCxnSpPr>
            <a:cxnSpLocks/>
          </p:cNvCxnSpPr>
          <p:nvPr/>
        </p:nvCxnSpPr>
        <p:spPr>
          <a:xfrm flipV="1">
            <a:off x="3144521" y="2430805"/>
            <a:ext cx="5565719" cy="30905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9">
            <a:extLst>
              <a:ext uri="{FF2B5EF4-FFF2-40B4-BE49-F238E27FC236}">
                <a16:creationId xmlns:a16="http://schemas.microsoft.com/office/drawing/2014/main" id="{EA1D9857-8AFF-4BCC-813A-1816DDF836B2}"/>
              </a:ext>
            </a:extLst>
          </p:cNvPr>
          <p:cNvCxnSpPr>
            <a:cxnSpLocks/>
          </p:cNvCxnSpPr>
          <p:nvPr/>
        </p:nvCxnSpPr>
        <p:spPr>
          <a:xfrm flipV="1">
            <a:off x="3204851" y="2313198"/>
            <a:ext cx="2491795" cy="30191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9">
            <a:extLst>
              <a:ext uri="{FF2B5EF4-FFF2-40B4-BE49-F238E27FC236}">
                <a16:creationId xmlns:a16="http://schemas.microsoft.com/office/drawing/2014/main" id="{6F93F524-6F90-47F9-B5A9-23804B2FD2C7}"/>
              </a:ext>
            </a:extLst>
          </p:cNvPr>
          <p:cNvCxnSpPr>
            <a:cxnSpLocks/>
          </p:cNvCxnSpPr>
          <p:nvPr/>
        </p:nvCxnSpPr>
        <p:spPr>
          <a:xfrm flipV="1">
            <a:off x="3204851" y="4258108"/>
            <a:ext cx="3286184" cy="10742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36">
            <a:extLst>
              <a:ext uri="{FF2B5EF4-FFF2-40B4-BE49-F238E27FC236}">
                <a16:creationId xmlns:a16="http://schemas.microsoft.com/office/drawing/2014/main" id="{AA8E7F27-D035-4EA0-B95E-F3E8584D969A}"/>
              </a:ext>
            </a:extLst>
          </p:cNvPr>
          <p:cNvCxnSpPr>
            <a:cxnSpLocks/>
          </p:cNvCxnSpPr>
          <p:nvPr/>
        </p:nvCxnSpPr>
        <p:spPr>
          <a:xfrm flipH="1" flipV="1">
            <a:off x="5741440" y="2245397"/>
            <a:ext cx="933092" cy="344883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6">
            <a:extLst>
              <a:ext uri="{FF2B5EF4-FFF2-40B4-BE49-F238E27FC236}">
                <a16:creationId xmlns:a16="http://schemas.microsoft.com/office/drawing/2014/main" id="{667B6769-112C-45CB-8A96-BD63EB93C094}"/>
              </a:ext>
            </a:extLst>
          </p:cNvPr>
          <p:cNvCxnSpPr>
            <a:cxnSpLocks/>
          </p:cNvCxnSpPr>
          <p:nvPr/>
        </p:nvCxnSpPr>
        <p:spPr>
          <a:xfrm flipV="1">
            <a:off x="6674532" y="3135325"/>
            <a:ext cx="560237" cy="255890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6">
            <a:extLst>
              <a:ext uri="{FF2B5EF4-FFF2-40B4-BE49-F238E27FC236}">
                <a16:creationId xmlns:a16="http://schemas.microsoft.com/office/drawing/2014/main" id="{3896EF9D-76F9-4292-966F-8EA7273B66AB}"/>
              </a:ext>
            </a:extLst>
          </p:cNvPr>
          <p:cNvCxnSpPr>
            <a:cxnSpLocks/>
          </p:cNvCxnSpPr>
          <p:nvPr/>
        </p:nvCxnSpPr>
        <p:spPr>
          <a:xfrm flipH="1" flipV="1">
            <a:off x="2275989" y="3320730"/>
            <a:ext cx="4398543" cy="237349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6">
            <a:extLst>
              <a:ext uri="{FF2B5EF4-FFF2-40B4-BE49-F238E27FC236}">
                <a16:creationId xmlns:a16="http://schemas.microsoft.com/office/drawing/2014/main" id="{23E4CE0F-45F1-43BF-873F-71630A87B53E}"/>
              </a:ext>
            </a:extLst>
          </p:cNvPr>
          <p:cNvCxnSpPr>
            <a:cxnSpLocks/>
          </p:cNvCxnSpPr>
          <p:nvPr/>
        </p:nvCxnSpPr>
        <p:spPr>
          <a:xfrm flipV="1">
            <a:off x="6674532" y="3722732"/>
            <a:ext cx="2702260" cy="19714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40">
            <a:extLst>
              <a:ext uri="{FF2B5EF4-FFF2-40B4-BE49-F238E27FC236}">
                <a16:creationId xmlns:a16="http://schemas.microsoft.com/office/drawing/2014/main" id="{2384818F-BB1C-41EA-9A8A-2375622EA6F4}"/>
              </a:ext>
            </a:extLst>
          </p:cNvPr>
          <p:cNvCxnSpPr>
            <a:cxnSpLocks/>
          </p:cNvCxnSpPr>
          <p:nvPr/>
        </p:nvCxnSpPr>
        <p:spPr>
          <a:xfrm flipH="1" flipV="1">
            <a:off x="7293468" y="3175427"/>
            <a:ext cx="2118108" cy="61955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0">
            <a:extLst>
              <a:ext uri="{FF2B5EF4-FFF2-40B4-BE49-F238E27FC236}">
                <a16:creationId xmlns:a16="http://schemas.microsoft.com/office/drawing/2014/main" id="{0D542FED-6B63-4261-ACE1-B5AFC791B37F}"/>
              </a:ext>
            </a:extLst>
          </p:cNvPr>
          <p:cNvCxnSpPr>
            <a:cxnSpLocks/>
          </p:cNvCxnSpPr>
          <p:nvPr/>
        </p:nvCxnSpPr>
        <p:spPr>
          <a:xfrm flipH="1">
            <a:off x="2992976" y="3947385"/>
            <a:ext cx="6571000" cy="15362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38">
            <a:extLst>
              <a:ext uri="{FF2B5EF4-FFF2-40B4-BE49-F238E27FC236}">
                <a16:creationId xmlns:a16="http://schemas.microsoft.com/office/drawing/2014/main" id="{C6AC80A7-B164-49E8-8E97-A4059224B267}"/>
              </a:ext>
            </a:extLst>
          </p:cNvPr>
          <p:cNvCxnSpPr>
            <a:cxnSpLocks/>
          </p:cNvCxnSpPr>
          <p:nvPr/>
        </p:nvCxnSpPr>
        <p:spPr>
          <a:xfrm flipH="1">
            <a:off x="6638934" y="2322979"/>
            <a:ext cx="2109048" cy="3217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38">
            <a:extLst>
              <a:ext uri="{FF2B5EF4-FFF2-40B4-BE49-F238E27FC236}">
                <a16:creationId xmlns:a16="http://schemas.microsoft.com/office/drawing/2014/main" id="{2BEA9E87-D328-4217-AA7D-7503F560A494}"/>
              </a:ext>
            </a:extLst>
          </p:cNvPr>
          <p:cNvCxnSpPr>
            <a:cxnSpLocks/>
          </p:cNvCxnSpPr>
          <p:nvPr/>
        </p:nvCxnSpPr>
        <p:spPr>
          <a:xfrm flipH="1">
            <a:off x="4355677" y="2352955"/>
            <a:ext cx="4492421" cy="11727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8">
            <a:extLst>
              <a:ext uri="{FF2B5EF4-FFF2-40B4-BE49-F238E27FC236}">
                <a16:creationId xmlns:a16="http://schemas.microsoft.com/office/drawing/2014/main" id="{38EBB6AA-67F0-4C43-97DE-B411F63BC0E0}"/>
              </a:ext>
            </a:extLst>
          </p:cNvPr>
          <p:cNvCxnSpPr>
            <a:cxnSpLocks/>
          </p:cNvCxnSpPr>
          <p:nvPr/>
        </p:nvCxnSpPr>
        <p:spPr>
          <a:xfrm flipH="1">
            <a:off x="3501605" y="2290529"/>
            <a:ext cx="5181531" cy="905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9">
            <a:extLst>
              <a:ext uri="{FF2B5EF4-FFF2-40B4-BE49-F238E27FC236}">
                <a16:creationId xmlns:a16="http://schemas.microsoft.com/office/drawing/2014/main" id="{EE0BFD05-5BC1-4F16-86D0-B9B55722A40F}"/>
              </a:ext>
            </a:extLst>
          </p:cNvPr>
          <p:cNvCxnSpPr>
            <a:cxnSpLocks/>
          </p:cNvCxnSpPr>
          <p:nvPr/>
        </p:nvCxnSpPr>
        <p:spPr>
          <a:xfrm flipV="1">
            <a:off x="4289014" y="2973911"/>
            <a:ext cx="2946606" cy="6271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29">
            <a:extLst>
              <a:ext uri="{FF2B5EF4-FFF2-40B4-BE49-F238E27FC236}">
                <a16:creationId xmlns:a16="http://schemas.microsoft.com/office/drawing/2014/main" id="{2957AF16-8B21-4A78-BC37-27BCA9854DF9}"/>
              </a:ext>
            </a:extLst>
          </p:cNvPr>
          <p:cNvCxnSpPr>
            <a:cxnSpLocks/>
          </p:cNvCxnSpPr>
          <p:nvPr/>
        </p:nvCxnSpPr>
        <p:spPr>
          <a:xfrm>
            <a:off x="4263853" y="3576035"/>
            <a:ext cx="3981622" cy="8626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29">
            <a:extLst>
              <a:ext uri="{FF2B5EF4-FFF2-40B4-BE49-F238E27FC236}">
                <a16:creationId xmlns:a16="http://schemas.microsoft.com/office/drawing/2014/main" id="{ECE18FDF-FD37-4CFF-B86F-E398947577FD}"/>
              </a:ext>
            </a:extLst>
          </p:cNvPr>
          <p:cNvCxnSpPr>
            <a:cxnSpLocks/>
          </p:cNvCxnSpPr>
          <p:nvPr/>
        </p:nvCxnSpPr>
        <p:spPr>
          <a:xfrm>
            <a:off x="4416253" y="3728435"/>
            <a:ext cx="0" cy="12345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29">
            <a:extLst>
              <a:ext uri="{FF2B5EF4-FFF2-40B4-BE49-F238E27FC236}">
                <a16:creationId xmlns:a16="http://schemas.microsoft.com/office/drawing/2014/main" id="{F5AF7765-F005-4F0B-B4E4-855EFEFED100}"/>
              </a:ext>
            </a:extLst>
          </p:cNvPr>
          <p:cNvCxnSpPr>
            <a:cxnSpLocks/>
          </p:cNvCxnSpPr>
          <p:nvPr/>
        </p:nvCxnSpPr>
        <p:spPr>
          <a:xfrm flipH="1">
            <a:off x="2992976" y="3880836"/>
            <a:ext cx="1575677" cy="12990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29">
            <a:extLst>
              <a:ext uri="{FF2B5EF4-FFF2-40B4-BE49-F238E27FC236}">
                <a16:creationId xmlns:a16="http://schemas.microsoft.com/office/drawing/2014/main" id="{40ACD025-5205-4259-A287-26B2E0A11982}"/>
              </a:ext>
            </a:extLst>
          </p:cNvPr>
          <p:cNvCxnSpPr>
            <a:cxnSpLocks/>
          </p:cNvCxnSpPr>
          <p:nvPr/>
        </p:nvCxnSpPr>
        <p:spPr>
          <a:xfrm flipH="1">
            <a:off x="2481492" y="2477173"/>
            <a:ext cx="823466" cy="10988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29">
            <a:extLst>
              <a:ext uri="{FF2B5EF4-FFF2-40B4-BE49-F238E27FC236}">
                <a16:creationId xmlns:a16="http://schemas.microsoft.com/office/drawing/2014/main" id="{E7C05F23-FDFF-407D-9F18-DA4B3A7BEA17}"/>
              </a:ext>
            </a:extLst>
          </p:cNvPr>
          <p:cNvCxnSpPr>
            <a:cxnSpLocks/>
          </p:cNvCxnSpPr>
          <p:nvPr/>
        </p:nvCxnSpPr>
        <p:spPr>
          <a:xfrm flipH="1">
            <a:off x="2888410" y="2338701"/>
            <a:ext cx="575096" cy="321152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29">
            <a:extLst>
              <a:ext uri="{FF2B5EF4-FFF2-40B4-BE49-F238E27FC236}">
                <a16:creationId xmlns:a16="http://schemas.microsoft.com/office/drawing/2014/main" id="{E7598425-55A6-413A-9914-A7E43A261937}"/>
              </a:ext>
            </a:extLst>
          </p:cNvPr>
          <p:cNvCxnSpPr>
            <a:cxnSpLocks/>
          </p:cNvCxnSpPr>
          <p:nvPr/>
        </p:nvCxnSpPr>
        <p:spPr>
          <a:xfrm flipH="1">
            <a:off x="4603883" y="2077981"/>
            <a:ext cx="1088604" cy="28850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9">
            <a:extLst>
              <a:ext uri="{FF2B5EF4-FFF2-40B4-BE49-F238E27FC236}">
                <a16:creationId xmlns:a16="http://schemas.microsoft.com/office/drawing/2014/main" id="{CDE6ED28-DA69-4692-9D4B-DD588BB6183E}"/>
              </a:ext>
            </a:extLst>
          </p:cNvPr>
          <p:cNvCxnSpPr>
            <a:cxnSpLocks/>
          </p:cNvCxnSpPr>
          <p:nvPr/>
        </p:nvCxnSpPr>
        <p:spPr>
          <a:xfrm flipH="1">
            <a:off x="4497983" y="2230381"/>
            <a:ext cx="1346904" cy="24322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9">
            <a:extLst>
              <a:ext uri="{FF2B5EF4-FFF2-40B4-BE49-F238E27FC236}">
                <a16:creationId xmlns:a16="http://schemas.microsoft.com/office/drawing/2014/main" id="{5F9D653C-63E2-4DFA-A9F6-07E9455D4989}"/>
              </a:ext>
            </a:extLst>
          </p:cNvPr>
          <p:cNvCxnSpPr>
            <a:cxnSpLocks/>
          </p:cNvCxnSpPr>
          <p:nvPr/>
        </p:nvCxnSpPr>
        <p:spPr>
          <a:xfrm flipH="1">
            <a:off x="8112881" y="2211471"/>
            <a:ext cx="551671" cy="21686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29">
            <a:extLst>
              <a:ext uri="{FF2B5EF4-FFF2-40B4-BE49-F238E27FC236}">
                <a16:creationId xmlns:a16="http://schemas.microsoft.com/office/drawing/2014/main" id="{41EF2FB2-DB31-4FD5-A63E-6AF0ECF91A8E}"/>
              </a:ext>
            </a:extLst>
          </p:cNvPr>
          <p:cNvCxnSpPr>
            <a:cxnSpLocks/>
          </p:cNvCxnSpPr>
          <p:nvPr/>
        </p:nvCxnSpPr>
        <p:spPr>
          <a:xfrm flipH="1">
            <a:off x="8430145" y="2363871"/>
            <a:ext cx="386808" cy="25131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29">
            <a:extLst>
              <a:ext uri="{FF2B5EF4-FFF2-40B4-BE49-F238E27FC236}">
                <a16:creationId xmlns:a16="http://schemas.microsoft.com/office/drawing/2014/main" id="{E2E1F59D-9390-42BD-9763-323F8D026FA4}"/>
              </a:ext>
            </a:extLst>
          </p:cNvPr>
          <p:cNvCxnSpPr>
            <a:cxnSpLocks/>
          </p:cNvCxnSpPr>
          <p:nvPr/>
        </p:nvCxnSpPr>
        <p:spPr>
          <a:xfrm flipH="1" flipV="1">
            <a:off x="5921650" y="2462690"/>
            <a:ext cx="3489640" cy="114423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29">
            <a:extLst>
              <a:ext uri="{FF2B5EF4-FFF2-40B4-BE49-F238E27FC236}">
                <a16:creationId xmlns:a16="http://schemas.microsoft.com/office/drawing/2014/main" id="{142C9206-B172-4D94-936D-22FAC27273D6}"/>
              </a:ext>
            </a:extLst>
          </p:cNvPr>
          <p:cNvCxnSpPr>
            <a:cxnSpLocks/>
          </p:cNvCxnSpPr>
          <p:nvPr/>
        </p:nvCxnSpPr>
        <p:spPr>
          <a:xfrm flipH="1" flipV="1">
            <a:off x="5741154" y="1930169"/>
            <a:ext cx="3822536" cy="182916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29">
            <a:extLst>
              <a:ext uri="{FF2B5EF4-FFF2-40B4-BE49-F238E27FC236}">
                <a16:creationId xmlns:a16="http://schemas.microsoft.com/office/drawing/2014/main" id="{0DFEE29A-965B-4DD0-8E47-718DACB0E056}"/>
              </a:ext>
            </a:extLst>
          </p:cNvPr>
          <p:cNvCxnSpPr>
            <a:cxnSpLocks/>
          </p:cNvCxnSpPr>
          <p:nvPr/>
        </p:nvCxnSpPr>
        <p:spPr>
          <a:xfrm flipH="1" flipV="1">
            <a:off x="2483850" y="3563186"/>
            <a:ext cx="7232240" cy="3485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29">
            <a:extLst>
              <a:ext uri="{FF2B5EF4-FFF2-40B4-BE49-F238E27FC236}">
                <a16:creationId xmlns:a16="http://schemas.microsoft.com/office/drawing/2014/main" id="{A12C0E96-022B-4B53-A02C-2EFDCBEA4C04}"/>
              </a:ext>
            </a:extLst>
          </p:cNvPr>
          <p:cNvCxnSpPr>
            <a:cxnSpLocks/>
          </p:cNvCxnSpPr>
          <p:nvPr/>
        </p:nvCxnSpPr>
        <p:spPr>
          <a:xfrm flipH="1">
            <a:off x="6486534" y="3035758"/>
            <a:ext cx="766052" cy="22175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29">
            <a:extLst>
              <a:ext uri="{FF2B5EF4-FFF2-40B4-BE49-F238E27FC236}">
                <a16:creationId xmlns:a16="http://schemas.microsoft.com/office/drawing/2014/main" id="{47DF3C07-F612-4A48-AD5D-362D4481778B}"/>
              </a:ext>
            </a:extLst>
          </p:cNvPr>
          <p:cNvCxnSpPr>
            <a:cxnSpLocks/>
          </p:cNvCxnSpPr>
          <p:nvPr/>
        </p:nvCxnSpPr>
        <p:spPr>
          <a:xfrm>
            <a:off x="3517218" y="1981715"/>
            <a:ext cx="2742987" cy="253701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9">
            <a:extLst>
              <a:ext uri="{FF2B5EF4-FFF2-40B4-BE49-F238E27FC236}">
                <a16:creationId xmlns:a16="http://schemas.microsoft.com/office/drawing/2014/main" id="{7D0449E6-312E-4C7A-B657-27764914AEB6}"/>
              </a:ext>
            </a:extLst>
          </p:cNvPr>
          <p:cNvCxnSpPr>
            <a:cxnSpLocks/>
          </p:cNvCxnSpPr>
          <p:nvPr/>
        </p:nvCxnSpPr>
        <p:spPr>
          <a:xfrm>
            <a:off x="3352765" y="2337640"/>
            <a:ext cx="1056220" cy="236142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29">
            <a:extLst>
              <a:ext uri="{FF2B5EF4-FFF2-40B4-BE49-F238E27FC236}">
                <a16:creationId xmlns:a16="http://schemas.microsoft.com/office/drawing/2014/main" id="{D0D98837-DBC6-40C4-9321-A719F8D1B8DD}"/>
              </a:ext>
            </a:extLst>
          </p:cNvPr>
          <p:cNvCxnSpPr>
            <a:cxnSpLocks/>
          </p:cNvCxnSpPr>
          <p:nvPr/>
        </p:nvCxnSpPr>
        <p:spPr>
          <a:xfrm flipV="1">
            <a:off x="8197679" y="2524194"/>
            <a:ext cx="860441" cy="21051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29">
            <a:extLst>
              <a:ext uri="{FF2B5EF4-FFF2-40B4-BE49-F238E27FC236}">
                <a16:creationId xmlns:a16="http://schemas.microsoft.com/office/drawing/2014/main" id="{50863B95-4878-4370-8840-813B534E3220}"/>
              </a:ext>
            </a:extLst>
          </p:cNvPr>
          <p:cNvCxnSpPr>
            <a:cxnSpLocks/>
          </p:cNvCxnSpPr>
          <p:nvPr/>
        </p:nvCxnSpPr>
        <p:spPr>
          <a:xfrm flipH="1" flipV="1">
            <a:off x="5874356" y="2279347"/>
            <a:ext cx="2475723" cy="250237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29">
            <a:extLst>
              <a:ext uri="{FF2B5EF4-FFF2-40B4-BE49-F238E27FC236}">
                <a16:creationId xmlns:a16="http://schemas.microsoft.com/office/drawing/2014/main" id="{7C63A48A-09AA-464A-BB87-0B5C6CD0C6A8}"/>
              </a:ext>
            </a:extLst>
          </p:cNvPr>
          <p:cNvCxnSpPr>
            <a:cxnSpLocks/>
          </p:cNvCxnSpPr>
          <p:nvPr/>
        </p:nvCxnSpPr>
        <p:spPr>
          <a:xfrm flipH="1" flipV="1">
            <a:off x="3219019" y="2545227"/>
            <a:ext cx="5283461" cy="23888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987" y="358955"/>
            <a:ext cx="10146506" cy="963024"/>
          </a:xfrm>
        </p:spPr>
        <p:txBody>
          <a:bodyPr/>
          <a:lstStyle/>
          <a:p>
            <a:r>
              <a:rPr lang="nb-NO" b="1">
                <a:solidFill>
                  <a:srgbClr val="01AFF5"/>
                </a:solidFill>
                <a:latin typeface="Museo sans" panose="02000000000000000000"/>
              </a:rPr>
              <a:t>Sesam Portal </a:t>
            </a:r>
            <a:endParaRPr lang="nb-NO">
              <a:latin typeface="Museo sans" panose="0200000000000000000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77" y="2089719"/>
            <a:ext cx="8075523" cy="45857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3987" y="1321979"/>
            <a:ext cx="357708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2400">
                <a:solidFill>
                  <a:srgbClr val="01AFF5"/>
                </a:solidFill>
                <a:latin typeface="Museo sans" panose="02000000000000000000"/>
                <a:ea typeface="+mn-lt"/>
                <a:cs typeface="+mn-lt"/>
                <a:hlinkClick r:id="rId4"/>
              </a:rPr>
              <a:t>https://portal.sesam.io</a:t>
            </a:r>
            <a:endParaRPr lang="en-US" sz="2400">
              <a:latin typeface="Museo sans" panose="02000000000000000000"/>
              <a:cs typeface="Calibri"/>
            </a:endParaRP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6092104" y="358638"/>
            <a:ext cx="7958001" cy="3821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SzPct val="100000"/>
              <a:buNone/>
            </a:pPr>
            <a:endParaRPr lang="en-US">
              <a:solidFill>
                <a:srgbClr val="01AFF5"/>
              </a:solidFill>
              <a:latin typeface="Museo Sans 500" panose="02000000000000000000"/>
            </a:endParaRPr>
          </a:p>
          <a:p>
            <a:pPr marL="0" indent="0">
              <a:buSzPct val="100000"/>
              <a:buNone/>
            </a:pPr>
            <a:r>
              <a:rPr lang="en-US">
                <a:solidFill>
                  <a:srgbClr val="01AFF5"/>
                </a:solidFill>
                <a:latin typeface="Museo Sans 500" panose="02000000000000000000"/>
              </a:rPr>
              <a:t>Email: </a:t>
            </a:r>
            <a:r>
              <a:rPr lang="en-US">
                <a:solidFill>
                  <a:srgbClr val="01AFF5"/>
                </a:solidFill>
                <a:latin typeface="Museo Sans 500" panose="02000000000000000000"/>
                <a:hlinkClick r:id="rId5"/>
              </a:rPr>
              <a:t>sesamtraining@mail.sesam.io</a:t>
            </a:r>
            <a:endParaRPr lang="en-US">
              <a:solidFill>
                <a:srgbClr val="01AFF5"/>
              </a:solidFill>
              <a:latin typeface="Museo Sans 500" panose="02000000000000000000"/>
            </a:endParaRPr>
          </a:p>
          <a:p>
            <a:pPr marL="0" indent="0">
              <a:buSzPct val="100000"/>
              <a:buNone/>
            </a:pPr>
            <a:r>
              <a:rPr lang="en-US">
                <a:solidFill>
                  <a:schemeClr val="tx2"/>
                </a:solidFill>
                <a:latin typeface="Museo Sans 500" panose="02000000000000000000"/>
              </a:rPr>
              <a:t>Password:</a:t>
            </a:r>
            <a:r>
              <a:rPr lang="en-US">
                <a:latin typeface="Museo Sans 500" panose="02000000000000000000"/>
              </a:rPr>
              <a:t> </a:t>
            </a:r>
            <a:r>
              <a:rPr lang="en-US">
                <a:solidFill>
                  <a:srgbClr val="01AFF5"/>
                </a:solidFill>
                <a:latin typeface="Museo Sans 500" panose="02000000000000000000"/>
              </a:rPr>
              <a:t>trainsesam1234</a:t>
            </a:r>
          </a:p>
          <a:p>
            <a:pPr marL="679450" lvl="4" indent="0">
              <a:spcBef>
                <a:spcPts val="1000"/>
              </a:spcBef>
              <a:buSzPct val="100000"/>
              <a:buNone/>
            </a:pPr>
            <a:endParaRPr lang="en-US" sz="2400">
              <a:solidFill>
                <a:srgbClr val="000000"/>
              </a:solidFill>
              <a:latin typeface="Museo Sans 500" panose="02000000000000000000" pitchFamily="2" charset="77"/>
              <a:cs typeface="Calibri"/>
            </a:endParaRPr>
          </a:p>
          <a:p>
            <a:pPr>
              <a:buSzPct val="100000"/>
            </a:pPr>
            <a:endParaRPr lang="en-US">
              <a:latin typeface="Museo Sans 500" panose="02000000000000000000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270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4 - 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Shaping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data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person-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salesforce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(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sf-userprofile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4BB415F-6E08-414E-9093-ADB191231D9E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9E37689-7A2D-4427-82B0-84CE76C8B7A3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59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672984" y="1817784"/>
            <a:ext cx="6879459" cy="37847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800" b="1" dirty="0">
                <a:solidFill>
                  <a:srgbClr val="01AFF5"/>
                </a:solidFill>
                <a:latin typeface="Museo Sans 300" panose="02000000000000000000" charset="0"/>
              </a:rPr>
              <a:t>Scope :</a:t>
            </a:r>
            <a:r>
              <a:rPr lang="sv-SE" sz="1800" b="1" dirty="0">
                <a:latin typeface="Museo Sans 300" panose="02000000000000000000" charset="0"/>
              </a:rPr>
              <a:t> Shaping &amp; filtering data based on recieving system.</a:t>
            </a: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Create new pipe named ”&lt;yourname-person-CMM&gt;</a:t>
            </a: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Use template to:</a:t>
            </a:r>
          </a:p>
          <a:p>
            <a:pPr marL="971550" lvl="1" indent="-3429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Select </a:t>
            </a:r>
            <a:br>
              <a:rPr lang="sv-SE" sz="1800" dirty="0">
                <a:latin typeface="Museo Sans 300" panose="02000000000000000000" charset="0"/>
              </a:rPr>
            </a:br>
            <a:r>
              <a:rPr lang="sv-SE" sz="1800" dirty="0">
                <a:latin typeface="Museo Sans 300" panose="02000000000000000000" charset="0"/>
              </a:rPr>
              <a:t>Source: system:sesam-node</a:t>
            </a:r>
            <a:br>
              <a:rPr lang="sv-SE" sz="1800" dirty="0">
                <a:latin typeface="Museo Sans 300" panose="02000000000000000000" charset="0"/>
              </a:rPr>
            </a:br>
            <a:r>
              <a:rPr lang="sv-SE" sz="1800" dirty="0">
                <a:latin typeface="Museo Sans 300" panose="02000000000000000000" charset="0"/>
              </a:rPr>
              <a:t>Provider: &lt;yourname&gt;-global-person</a:t>
            </a:r>
          </a:p>
          <a:p>
            <a:pPr marL="971550" lvl="1" indent="-3429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Add transform</a:t>
            </a: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Filter on ”~:erp:person” &amp; ”~:salesforce:userprofile” rdf types</a:t>
            </a:r>
          </a:p>
          <a:p>
            <a:pPr marL="857250" lvl="1" indent="-228600">
              <a:buClr>
                <a:srgbClr val="01AFF5"/>
              </a:buClr>
            </a:pPr>
            <a:r>
              <a:rPr lang="sv-SE" sz="1800" dirty="0">
                <a:latin typeface="Museo Sans 300" panose="02000000000000000000" charset="0"/>
              </a:rPr>
              <a:t>Combine functions shown in the sidebar</a:t>
            </a:r>
            <a:r>
              <a:rPr lang="sv-SE" sz="1800" dirty="0">
                <a:latin typeface="Museo Sans 300" panose="02000000000000000000" charset="0"/>
                <a:sym typeface="Wingdings" pitchFamily="2" charset="2"/>
              </a:rPr>
              <a:t></a:t>
            </a:r>
            <a:endParaRPr lang="sv-SE" sz="1800" dirty="0">
              <a:latin typeface="Museo Sans 300" panose="02000000000000000000" charset="0"/>
            </a:endParaRP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800" dirty="0">
                <a:latin typeface="Museo Sans 300" panose="02000000000000000000" charset="0"/>
              </a:rPr>
              <a:t>Copy global properties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4 - 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Shaping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552443" y="1817784"/>
            <a:ext cx="4473590" cy="4250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Target Properties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All ‘global’ 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properties</a:t>
            </a: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err="1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Functions</a:t>
            </a:r>
            <a:endParaRPr kumimoji="0" lang="nb-NO" sz="1600" b="1" i="0" u="none" strike="noStrike" kern="1200" cap="none" spc="0" normalizeH="0" baseline="0" noProof="0">
              <a:ln>
                <a:noFill/>
              </a:ln>
              <a:solidFill>
                <a:srgbClr val="00ADEE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["filter", &lt;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boolean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&gt;]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ADEE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["in", 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</a:b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  ["list",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</a:b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     "~: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erp:person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","~: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salesforce:userprofile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"],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</a:b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  "_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S.rdf:type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"]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531589" y="1817784"/>
            <a:ext cx="0" cy="402399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59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D482F5-FD8C-4340-8A53-F53101206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650736" cy="4169561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 err="1">
                <a:latin typeface="Museo sans"/>
              </a:rPr>
              <a:t>Apply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transforms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one</a:t>
            </a:r>
            <a:r>
              <a:rPr lang="nb-NO" sz="2000">
                <a:latin typeface="Museo sans"/>
              </a:rPr>
              <a:t> or more </a:t>
            </a:r>
            <a:r>
              <a:rPr lang="nb-NO" sz="2000" err="1">
                <a:latin typeface="Museo sans"/>
              </a:rPr>
              <a:t>entities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based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on</a:t>
            </a:r>
            <a:r>
              <a:rPr lang="nb-NO" sz="2000">
                <a:latin typeface="Museo sans"/>
              </a:rPr>
              <a:t> a </a:t>
            </a:r>
            <a:r>
              <a:rPr lang="nb-NO" sz="2000" err="1">
                <a:latin typeface="Museo sans"/>
              </a:rPr>
              <a:t>rule</a:t>
            </a:r>
            <a:endParaRPr lang="nb-NO" sz="2000">
              <a:latin typeface="Museo sans"/>
            </a:endParaRPr>
          </a:p>
          <a:p>
            <a:pPr marL="108585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>
                <a:latin typeface="Museo sans"/>
              </a:rPr>
              <a:t>DTL </a:t>
            </a:r>
            <a:r>
              <a:rPr lang="nb-NO" sz="2000" err="1">
                <a:latin typeface="Museo sans"/>
              </a:rPr>
              <a:t>way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of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context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switching</a:t>
            </a:r>
            <a:r>
              <a:rPr lang="nb-NO" sz="2000">
                <a:latin typeface="Museo sans"/>
              </a:rPr>
              <a:t> &amp; </a:t>
            </a:r>
            <a:r>
              <a:rPr lang="nb-NO" sz="2000" err="1">
                <a:latin typeface="Museo sans"/>
              </a:rPr>
              <a:t>functions</a:t>
            </a:r>
            <a:endParaRPr lang="nb-NO" sz="2000">
              <a:latin typeface="Museo sans"/>
            </a:endParaRP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>
                <a:latin typeface="Museo sans"/>
              </a:rPr>
              <a:t>It </a:t>
            </a:r>
            <a:r>
              <a:rPr lang="nb-NO" sz="2000" err="1">
                <a:latin typeface="Museo sans"/>
              </a:rPr>
              <a:t>takes</a:t>
            </a:r>
            <a:r>
              <a:rPr lang="nb-NO" sz="2000">
                <a:latin typeface="Museo sans"/>
              </a:rPr>
              <a:t> a </a:t>
            </a:r>
            <a:r>
              <a:rPr lang="nb-NO" sz="2000" err="1">
                <a:latin typeface="Museo sans"/>
              </a:rPr>
              <a:t>user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defined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rule</a:t>
            </a:r>
            <a:r>
              <a:rPr lang="nb-NO" sz="2000">
                <a:latin typeface="Museo sans"/>
              </a:rPr>
              <a:t> and </a:t>
            </a:r>
            <a:r>
              <a:rPr lang="nb-NO" sz="2000" err="1">
                <a:latin typeface="Museo sans"/>
              </a:rPr>
              <a:t>any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value</a:t>
            </a:r>
            <a:r>
              <a:rPr lang="nb-NO" sz="2000">
                <a:latin typeface="Museo sans"/>
              </a:rPr>
              <a:t> as input.</a:t>
            </a:r>
          </a:p>
          <a:p>
            <a:pPr marL="108585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>
                <a:latin typeface="Museo sans"/>
              </a:rPr>
              <a:t>Most </a:t>
            </a:r>
            <a:r>
              <a:rPr lang="nb-NO" sz="2000" err="1">
                <a:latin typeface="Museo sans"/>
              </a:rPr>
              <a:t>useful</a:t>
            </a:r>
            <a:r>
              <a:rPr lang="nb-NO" sz="2000">
                <a:latin typeface="Museo sans"/>
              </a:rPr>
              <a:t> for 1 or more </a:t>
            </a:r>
            <a:r>
              <a:rPr lang="nb-NO" sz="2000" err="1">
                <a:latin typeface="Museo sans"/>
              </a:rPr>
              <a:t>dictionaries</a:t>
            </a:r>
            <a:r>
              <a:rPr lang="nb-NO" sz="2000">
                <a:latin typeface="Museo sans"/>
              </a:rPr>
              <a:t>.</a:t>
            </a:r>
          </a:p>
          <a:p>
            <a:pPr marL="457200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>
                <a:latin typeface="Museo sans"/>
              </a:rPr>
              <a:t>‘_S.’ is </a:t>
            </a:r>
            <a:r>
              <a:rPr lang="nb-NO" sz="2000" err="1">
                <a:latin typeface="Museo sans"/>
              </a:rPr>
              <a:t>context</a:t>
            </a:r>
            <a:r>
              <a:rPr lang="nb-NO" sz="2000">
                <a:latin typeface="Museo sans"/>
              </a:rPr>
              <a:t> dependent. </a:t>
            </a:r>
          </a:p>
          <a:p>
            <a:pPr marL="1085850" lvl="1" indent="-4572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nb-NO" sz="2000" err="1">
                <a:latin typeface="Museo sans"/>
              </a:rPr>
              <a:t>E.g</a:t>
            </a:r>
            <a:r>
              <a:rPr lang="nb-NO" sz="2000">
                <a:latin typeface="Museo sans"/>
              </a:rPr>
              <a:t>: Inside a </a:t>
            </a:r>
            <a:r>
              <a:rPr lang="nb-NO" sz="2000" err="1">
                <a:latin typeface="Museo sans"/>
              </a:rPr>
              <a:t>rule</a:t>
            </a:r>
            <a:r>
              <a:rPr lang="nb-NO" sz="2000">
                <a:latin typeface="Museo sans"/>
              </a:rPr>
              <a:t> ‘_S.’ </a:t>
            </a:r>
            <a:r>
              <a:rPr lang="nb-NO" sz="2000" err="1">
                <a:latin typeface="Museo sans"/>
              </a:rPr>
              <a:t>points</a:t>
            </a:r>
            <a:r>
              <a:rPr lang="nb-NO" sz="2000">
                <a:latin typeface="Museo sans"/>
              </a:rPr>
              <a:t> to </a:t>
            </a:r>
            <a:r>
              <a:rPr lang="nb-NO" sz="2000" err="1">
                <a:latin typeface="Museo sans"/>
              </a:rPr>
              <a:t>the</a:t>
            </a:r>
            <a:r>
              <a:rPr lang="nb-NO" sz="2000">
                <a:latin typeface="Museo sans"/>
              </a:rPr>
              <a:t> </a:t>
            </a:r>
            <a:r>
              <a:rPr lang="nb-NO" sz="2000" err="1">
                <a:latin typeface="Museo sans"/>
              </a:rPr>
              <a:t>rules</a:t>
            </a:r>
            <a:r>
              <a:rPr lang="nb-NO" sz="2000">
                <a:latin typeface="Museo sans"/>
              </a:rPr>
              <a:t> parameter.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145D0-117C-C24D-84A7-26E2EEA1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tx2"/>
                </a:solidFill>
                <a:latin typeface="Museo sans"/>
              </a:rPr>
              <a:t>Apply</a:t>
            </a:r>
            <a:r>
              <a:rPr lang="nb-NO">
                <a:solidFill>
                  <a:schemeClr val="tx2"/>
                </a:solidFill>
                <a:latin typeface="Museo sans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"/>
              </a:rPr>
              <a:t>expression</a:t>
            </a:r>
            <a:r>
              <a:rPr lang="nb-NO">
                <a:solidFill>
                  <a:schemeClr val="tx2"/>
                </a:solidFill>
                <a:latin typeface="Museo sans"/>
              </a:rPr>
              <a:t> &amp; `_S.`</a:t>
            </a:r>
          </a:p>
        </p:txBody>
      </p:sp>
    </p:spTree>
    <p:extLst>
      <p:ext uri="{BB962C8B-B14F-4D97-AF65-F5344CB8AC3E}">
        <p14:creationId xmlns:p14="http://schemas.microsoft.com/office/powerpoint/2010/main" val="33352156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145D0-117C-C24D-84A7-26E2EEA13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</p:spPr>
        <p:txBody>
          <a:bodyPr/>
          <a:lstStyle/>
          <a:p>
            <a:r>
              <a:rPr lang="nb-NO" err="1">
                <a:solidFill>
                  <a:schemeClr val="tx2"/>
                </a:solidFill>
                <a:latin typeface="Museo sans"/>
              </a:rPr>
              <a:t>Apply</a:t>
            </a:r>
            <a:r>
              <a:rPr lang="nb-NO">
                <a:solidFill>
                  <a:schemeClr val="tx2"/>
                </a:solidFill>
                <a:latin typeface="Museo sans"/>
              </a:rPr>
              <a:t> </a:t>
            </a:r>
            <a:r>
              <a:rPr lang="nb-NO" err="1">
                <a:solidFill>
                  <a:schemeClr val="tx2"/>
                </a:solidFill>
                <a:latin typeface="Museo sans"/>
              </a:rPr>
              <a:t>expression</a:t>
            </a:r>
            <a:r>
              <a:rPr lang="nb-NO">
                <a:solidFill>
                  <a:schemeClr val="tx2"/>
                </a:solidFill>
                <a:latin typeface="Museo sans"/>
              </a:rPr>
              <a:t> &amp; `_S.`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A01BF-F385-4DFC-9D5A-D14B2C6E34C2}"/>
              </a:ext>
            </a:extLst>
          </p:cNvPr>
          <p:cNvSpPr/>
          <p:nvPr/>
        </p:nvSpPr>
        <p:spPr>
          <a:xfrm>
            <a:off x="121920" y="1941278"/>
            <a:ext cx="2927604" cy="3108543"/>
          </a:xfrm>
          <a:prstGeom prst="rect">
            <a:avLst/>
          </a:prstGeom>
          <a:ln w="762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"_id":"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secret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employments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":[{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":"James",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":"Bond",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"employee_id":"007"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"company":"MI7"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},{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"Arlington",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"Beech",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"employee_id":"1337",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company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casino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royale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CF3A3A-54EA-4AA9-AC56-20A51D62D6B9}"/>
              </a:ext>
            </a:extLst>
          </p:cNvPr>
          <p:cNvSpPr/>
          <p:nvPr/>
        </p:nvSpPr>
        <p:spPr>
          <a:xfrm>
            <a:off x="3433953" y="1941278"/>
            <a:ext cx="4865370" cy="2462213"/>
          </a:xfrm>
          <a:prstGeom prst="rect">
            <a:avLst/>
          </a:prstGeom>
          <a:ln w="762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transforms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rules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default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["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cleaned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["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"_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S.employments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["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copy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company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["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["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concat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","_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S.firstname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"," ","_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S.lastname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]]]}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6EAC51-67DC-4F31-A7A8-C61CA35A812D}"/>
              </a:ext>
            </a:extLst>
          </p:cNvPr>
          <p:cNvSpPr/>
          <p:nvPr/>
        </p:nvSpPr>
        <p:spPr>
          <a:xfrm>
            <a:off x="8683752" y="1941278"/>
            <a:ext cx="3386328" cy="2246769"/>
          </a:xfrm>
          <a:prstGeom prst="rect">
            <a:avLst/>
          </a:prstGeom>
          <a:ln w="762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lvl="0"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"_id":"</a:t>
            </a:r>
            <a:r>
              <a:rPr lang="nb-NO" sz="1400" err="1">
                <a:solidFill>
                  <a:srgbClr val="222222"/>
                </a:solidFill>
                <a:latin typeface="Consolas" panose="020B0609020204030204" pitchFamily="49" charset="0"/>
              </a:rPr>
              <a:t>secret</a:t>
            </a:r>
            <a:r>
              <a:rPr lang="nb-NO" sz="1400">
                <a:solidFill>
                  <a:srgbClr val="222222"/>
                </a:solidFill>
                <a:latin typeface="Consolas" panose="020B0609020204030204" pitchFamily="49" charset="0"/>
              </a:rPr>
              <a:t>",</a:t>
            </a:r>
            <a:endParaRPr kumimoji="0" lang="nb-NO" sz="14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lvl="0"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lang="nb-NO" sz="1400">
                <a:solidFill>
                  <a:srgbClr val="222222"/>
                </a:solidFill>
                <a:latin typeface="Consolas" panose="020B0609020204030204" pitchFamily="49" charset="0"/>
              </a:rPr>
              <a:t>"</a:t>
            </a:r>
            <a:r>
              <a:rPr lang="nb-NO" sz="1400" err="1">
                <a:solidFill>
                  <a:srgbClr val="222222"/>
                </a:solidFill>
                <a:latin typeface="Consolas" panose="020B0609020204030204" pitchFamily="49" charset="0"/>
              </a:rPr>
              <a:t>cleaned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":[{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":"James Bond",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"company":"MI7"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},{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 "Arlington Beech",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company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":"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casino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nb-NO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royale</a:t>
            </a: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12DA91-515F-43FE-BB59-0562AA58B62A}"/>
              </a:ext>
            </a:extLst>
          </p:cNvPr>
          <p:cNvSpPr/>
          <p:nvPr/>
        </p:nvSpPr>
        <p:spPr>
          <a:xfrm>
            <a:off x="5072959" y="1479612"/>
            <a:ext cx="1587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Pipe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config</a:t>
            </a:r>
            <a:endParaRPr kumimoji="0" lang="nb-NO" sz="24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75B19-EA72-43AB-BA8D-AE05CAE40C60}"/>
              </a:ext>
            </a:extLst>
          </p:cNvPr>
          <p:cNvSpPr/>
          <p:nvPr/>
        </p:nvSpPr>
        <p:spPr>
          <a:xfrm>
            <a:off x="9825324" y="1479613"/>
            <a:ext cx="1103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595565-ADAD-40C3-AA6D-4066052869AC}"/>
              </a:ext>
            </a:extLst>
          </p:cNvPr>
          <p:cNvSpPr/>
          <p:nvPr/>
        </p:nvSpPr>
        <p:spPr>
          <a:xfrm>
            <a:off x="649831" y="1479613"/>
            <a:ext cx="1871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Source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entity</a:t>
            </a:r>
            <a:endParaRPr kumimoji="0" lang="nb-NO" sz="24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402159-622F-46D2-B703-6DFA4B2DDB8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049524" y="2971800"/>
            <a:ext cx="3122676" cy="523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65C5E5-99AE-4AB1-9207-D2A3DCF6D2E1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2939461" y="4105509"/>
            <a:ext cx="2193164" cy="29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D98A5BB-A503-4780-8615-C94047250017}"/>
              </a:ext>
            </a:extLst>
          </p:cNvPr>
          <p:cNvSpPr/>
          <p:nvPr/>
        </p:nvSpPr>
        <p:spPr>
          <a:xfrm>
            <a:off x="396983" y="3688823"/>
            <a:ext cx="2542478" cy="892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8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Lesson 5 - User defined rules - apply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person-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salesforce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(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sf-userprofile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2D25E44-765B-4845-A137-187517ECA1EC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D71E2FA-2CA5-4F37-B570-BE95D4F13879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1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672984" y="1817784"/>
            <a:ext cx="6879459" cy="37847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b="1" dirty="0">
                <a:solidFill>
                  <a:srgbClr val="01AFF5"/>
                </a:solidFill>
                <a:latin typeface="Museo Sans 300" panose="02000000000000000000" charset="0"/>
              </a:rPr>
              <a:t>Scope :</a:t>
            </a:r>
            <a:r>
              <a:rPr lang="sv-SE" sz="1600" b="1" dirty="0">
                <a:latin typeface="Museo Sans 300" panose="02000000000000000000" charset="0"/>
              </a:rPr>
              <a:t> Cleaning the subscriptions list</a:t>
            </a: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Add the result of an ”apply” function used on subscriptions with a user defined rule as shown in the sidebar</a:t>
            </a:r>
          </a:p>
          <a:p>
            <a:pPr marL="228600" indent="-228600">
              <a:buClr>
                <a:srgbClr val="01AFF5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Inside your rule: </a:t>
            </a:r>
          </a:p>
          <a:p>
            <a:pPr marL="971550" lvl="1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Add filter on active being true.</a:t>
            </a:r>
          </a:p>
          <a:p>
            <a:pPr marL="971550" lvl="1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Copy category and start date.</a:t>
            </a:r>
          </a:p>
          <a:p>
            <a:pPr>
              <a:buClr>
                <a:schemeClr val="tx2"/>
              </a:buClr>
            </a:pPr>
            <a:endParaRPr lang="sv-SE" sz="1800" dirty="0"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endParaRPr lang="sv-SE" sz="1800" dirty="0">
              <a:latin typeface="Museo Sans 300" panose="02000000000000000000" pitchFamily="2" charset="77"/>
            </a:endParaRPr>
          </a:p>
          <a:p>
            <a:pPr>
              <a:buClr>
                <a:schemeClr val="tx2"/>
              </a:buClr>
            </a:pPr>
            <a:r>
              <a:rPr lang="sv-SE" sz="1800" dirty="0">
                <a:latin typeface="Museo Sans 300" panose="02000000000000000000" pitchFamily="2" charset="77"/>
              </a:rPr>
              <a:t>NB! Inside your rule ’_S.’ points to what you pass into it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 5 - User defined rules - apply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552443" y="1817784"/>
            <a:ext cx="4473590" cy="4250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Target Properties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All ‘global’ </a:t>
            </a:r>
            <a:r>
              <a:rPr kumimoji="0" lang="nb-NO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properties</a:t>
            </a: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charset="0"/>
                <a:ea typeface="+mn-ea"/>
                <a:cs typeface="+mn-cs"/>
              </a:rPr>
              <a:t>Subscriptions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Rule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"transform":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type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": 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dtl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rules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":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"default": [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 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  [”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add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", ”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cleaned_subscriptions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    ["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apply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", 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your-rule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", "_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S.subscriptions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  "</a:t>
            </a:r>
            <a:r>
              <a:rPr kumimoji="0" lang="sv-SE" sz="16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your-rule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":[]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}}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531589" y="1817784"/>
            <a:ext cx="0" cy="4023990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047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8FC6-1DBA-AA44-A9BE-92282766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8FBC2E-150B-49D4-A5E9-D014A10F5E5B}" type="slidenum">
              <a:rPr kumimoji="0" lang="nb-NO" sz="1800" b="0" i="0" u="none" strike="noStrike" kern="1200" cap="none" spc="0" normalizeH="0" baseline="0" noProof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6D7ED-2AE3-45EE-9590-F813B254A360}"/>
              </a:ext>
            </a:extLst>
          </p:cNvPr>
          <p:cNvSpPr/>
          <p:nvPr/>
        </p:nvSpPr>
        <p:spPr>
          <a:xfrm>
            <a:off x="3367167" y="356723"/>
            <a:ext cx="5053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transforms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default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["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 "*"],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["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 "hopping",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["hops",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":["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orders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o"],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["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eq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 "_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S.custno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",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o.custno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"]}]]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919FA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]]}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3FF59-285C-48A4-9C2C-089E2497FAD2}"/>
              </a:ext>
            </a:extLst>
          </p:cNvPr>
          <p:cNvSpPr/>
          <p:nvPr/>
        </p:nvSpPr>
        <p:spPr>
          <a:xfrm>
            <a:off x="519906" y="818388"/>
            <a:ext cx="2324100" cy="1477328"/>
          </a:xfrm>
          <a:prstGeom prst="rect">
            <a:avLst/>
          </a:prstGeom>
          <a:solidFill>
            <a:schemeClr val="bg1"/>
          </a:solidFill>
          <a:ln w="762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"Bob",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lastname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"Marley"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68BB36-CCF9-4CB0-90E2-65C5C2409372}"/>
              </a:ext>
            </a:extLst>
          </p:cNvPr>
          <p:cNvSpPr/>
          <p:nvPr/>
        </p:nvSpPr>
        <p:spPr>
          <a:xfrm>
            <a:off x="8943912" y="814012"/>
            <a:ext cx="2984563" cy="2585323"/>
          </a:xfrm>
          <a:prstGeom prst="rect">
            <a:avLst/>
          </a:prstGeom>
          <a:ln w="762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articleno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"10006234",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},{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"2",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articleno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"10005231",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}]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68153-1B2C-488C-9038-9DC96381B224}"/>
              </a:ext>
            </a:extLst>
          </p:cNvPr>
          <p:cNvSpPr/>
          <p:nvPr/>
        </p:nvSpPr>
        <p:spPr>
          <a:xfrm>
            <a:off x="519906" y="356723"/>
            <a:ext cx="1871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Source entity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94279-6014-464D-AEB9-CC1326C66E12}"/>
              </a:ext>
            </a:extLst>
          </p:cNvPr>
          <p:cNvSpPr/>
          <p:nvPr/>
        </p:nvSpPr>
        <p:spPr>
          <a:xfrm>
            <a:off x="8943912" y="356830"/>
            <a:ext cx="2670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Entities</a:t>
            </a: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 in «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orders</a:t>
            </a: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Museo sans"/>
                <a:ea typeface="+mn-ea"/>
                <a:cs typeface="+mn-cs"/>
              </a:rPr>
              <a:t>»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346D75-49F2-4380-A755-CA4E83BDEE90}"/>
              </a:ext>
            </a:extLst>
          </p:cNvPr>
          <p:cNvSpPr/>
          <p:nvPr/>
        </p:nvSpPr>
        <p:spPr>
          <a:xfrm>
            <a:off x="3421743" y="2914325"/>
            <a:ext cx="29845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"Bob",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lastname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"Marley",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"hopping": [{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articleno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"10006234",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},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"2",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articleno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"10005231",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"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custno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": "001"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}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7A0868-8CEB-4CB0-9BA3-6BF346E72A21}"/>
              </a:ext>
            </a:extLst>
          </p:cNvPr>
          <p:cNvCxnSpPr>
            <a:cxnSpLocks/>
          </p:cNvCxnSpPr>
          <p:nvPr/>
        </p:nvCxnSpPr>
        <p:spPr>
          <a:xfrm flipH="1" flipV="1">
            <a:off x="2272937" y="1275571"/>
            <a:ext cx="3357570" cy="1186394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CE9B19-59E2-4840-AAC5-FFBD9368BB7B}"/>
              </a:ext>
            </a:extLst>
          </p:cNvPr>
          <p:cNvCxnSpPr>
            <a:cxnSpLocks/>
          </p:cNvCxnSpPr>
          <p:nvPr/>
        </p:nvCxnSpPr>
        <p:spPr>
          <a:xfrm flipV="1">
            <a:off x="7605486" y="1781775"/>
            <a:ext cx="1631528" cy="6702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8D8D08-33FF-43E4-86D5-EF2EF662AD00}"/>
              </a:ext>
            </a:extLst>
          </p:cNvPr>
          <p:cNvCxnSpPr>
            <a:cxnSpLocks/>
          </p:cNvCxnSpPr>
          <p:nvPr/>
        </p:nvCxnSpPr>
        <p:spPr>
          <a:xfrm>
            <a:off x="7605486" y="2461965"/>
            <a:ext cx="1631528" cy="45718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AF05F0-2222-1B43-BEBF-4C55CC723BA6}"/>
              </a:ext>
            </a:extLst>
          </p:cNvPr>
          <p:cNvSpPr txBox="1"/>
          <p:nvPr/>
        </p:nvSpPr>
        <p:spPr>
          <a:xfrm>
            <a:off x="5005977" y="276139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8EDF-5251-6845-B716-1939F4EB2BCB}"/>
              </a:ext>
            </a:extLst>
          </p:cNvPr>
          <p:cNvSpPr txBox="1"/>
          <p:nvPr/>
        </p:nvSpPr>
        <p:spPr>
          <a:xfrm>
            <a:off x="4964056" y="5216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Pipe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config</a:t>
            </a:r>
            <a:endParaRPr kumimoji="0" lang="nb-NO" sz="2400" b="1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6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087" y="368439"/>
            <a:ext cx="10146506" cy="963024"/>
          </a:xfrm>
        </p:spPr>
        <p:txBody>
          <a:bodyPr/>
          <a:lstStyle/>
          <a:p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Lesson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6 - 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Appending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</a:t>
            </a:r>
            <a:r>
              <a:rPr lang="sv-SE" sz="4400" b="1" err="1">
                <a:solidFill>
                  <a:srgbClr val="01AFF5"/>
                </a:solidFill>
                <a:latin typeface="Museo Sans 700" panose="02000000000000000000" pitchFamily="2" charset="77"/>
              </a:rPr>
              <a:t>consent</a:t>
            </a:r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</a:rPr>
              <a:t> data</a:t>
            </a:r>
            <a:endParaRPr lang="nb-NO" sz="4400">
              <a:solidFill>
                <a:srgbClr val="01AFF5"/>
              </a:solidFill>
              <a:latin typeface="Museo Sans 500" panose="02000000000000000000" pitchFamily="2" charset="77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2781581"/>
            <a:ext cx="489898" cy="489898"/>
          </a:xfrm>
          <a:prstGeom prst="rect">
            <a:avLst/>
          </a:prstGeom>
          <a:effectLst/>
        </p:spPr>
      </p:pic>
      <p:cxnSp>
        <p:nvCxnSpPr>
          <p:cNvPr id="8" name="Straight Arrow Connector 7"/>
          <p:cNvCxnSpPr>
            <a:stCxn id="7" idx="3"/>
            <a:endCxn id="9" idx="1"/>
          </p:cNvCxnSpPr>
          <p:nvPr/>
        </p:nvCxnSpPr>
        <p:spPr>
          <a:xfrm>
            <a:off x="2228282" y="3026530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2781581"/>
            <a:ext cx="489898" cy="489898"/>
          </a:xfrm>
          <a:prstGeom prst="rect">
            <a:avLst/>
          </a:prstGeom>
        </p:spPr>
      </p:pic>
      <p:pic>
        <p:nvPicPr>
          <p:cNvPr id="13" name="Graphic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3517933"/>
            <a:ext cx="489898" cy="489898"/>
          </a:xfrm>
          <a:prstGeom prst="rect">
            <a:avLst/>
          </a:prstGeom>
          <a:effectLst/>
        </p:spPr>
      </p:pic>
      <p:cxnSp>
        <p:nvCxnSpPr>
          <p:cNvPr id="14" name="Straight Arrow Connector 13"/>
          <p:cNvCxnSpPr>
            <a:stCxn id="13" idx="3"/>
            <a:endCxn id="15" idx="1"/>
          </p:cNvCxnSpPr>
          <p:nvPr/>
        </p:nvCxnSpPr>
        <p:spPr>
          <a:xfrm>
            <a:off x="2228282" y="3762882"/>
            <a:ext cx="124947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55" y="3517933"/>
            <a:ext cx="489898" cy="489898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4254285"/>
            <a:ext cx="489898" cy="489898"/>
          </a:xfrm>
          <a:prstGeom prst="rect">
            <a:avLst/>
          </a:prstGeom>
          <a:effectLst/>
        </p:spPr>
      </p:pic>
      <p:cxnSp>
        <p:nvCxnSpPr>
          <p:cNvPr id="17" name="Straight Arrow Connector 16"/>
          <p:cNvCxnSpPr>
            <a:stCxn id="16" idx="3"/>
            <a:endCxn id="18" idx="1"/>
          </p:cNvCxnSpPr>
          <p:nvPr/>
        </p:nvCxnSpPr>
        <p:spPr>
          <a:xfrm>
            <a:off x="2228282" y="4499234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254285"/>
            <a:ext cx="489898" cy="48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9538" y="2838705"/>
            <a:ext cx="69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115" y="3575057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7614" y="4311409"/>
            <a:ext cx="5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870" y="2597097"/>
            <a:ext cx="15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crm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784" y="3332746"/>
            <a:ext cx="148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erp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7962" y="4056470"/>
            <a:ext cx="13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hr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-person</a:t>
            </a:r>
          </a:p>
        </p:txBody>
      </p:sp>
      <p:pic>
        <p:nvPicPr>
          <p:cNvPr id="33" name="Graphic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0" y="3788718"/>
            <a:ext cx="674357" cy="67435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63187" y="3466693"/>
            <a:ext cx="18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global-person</a:t>
            </a:r>
          </a:p>
        </p:txBody>
      </p:sp>
      <p:pic>
        <p:nvPicPr>
          <p:cNvPr id="54" name="Graphic 5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2" y="3880948"/>
            <a:ext cx="489898" cy="48989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398422" y="3696282"/>
            <a:ext cx="165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person-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>
            <a:stCxn id="33" idx="3"/>
            <a:endCxn id="54" idx="1"/>
          </p:cNvCxnSpPr>
          <p:nvPr/>
        </p:nvCxnSpPr>
        <p:spPr>
          <a:xfrm>
            <a:off x="6433177" y="4125897"/>
            <a:ext cx="165184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38" idx="3"/>
            <a:endCxn id="54" idx="0"/>
          </p:cNvCxnSpPr>
          <p:nvPr/>
        </p:nvCxnSpPr>
        <p:spPr>
          <a:xfrm>
            <a:off x="6433178" y="2250259"/>
            <a:ext cx="1896793" cy="1630689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Graphic 6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9" y="2001282"/>
            <a:ext cx="489898" cy="489898"/>
          </a:xfrm>
          <a:prstGeom prst="rect">
            <a:avLst/>
          </a:prstGeom>
        </p:spPr>
      </p:pic>
      <p:pic>
        <p:nvPicPr>
          <p:cNvPr id="64" name="Graphic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5" y="2001282"/>
            <a:ext cx="489898" cy="489898"/>
          </a:xfrm>
          <a:prstGeom prst="rect">
            <a:avLst/>
          </a:prstGeom>
          <a:effectLst/>
        </p:spPr>
      </p:pic>
      <p:sp>
        <p:nvSpPr>
          <p:cNvPr id="65" name="TextBox 64"/>
          <p:cNvSpPr txBox="1"/>
          <p:nvPr/>
        </p:nvSpPr>
        <p:spPr>
          <a:xfrm>
            <a:off x="1110221" y="2061565"/>
            <a:ext cx="54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66" name="Straight Arrow Connector 65"/>
          <p:cNvCxnSpPr>
            <a:stCxn id="64" idx="3"/>
            <a:endCxn id="63" idx="1"/>
          </p:cNvCxnSpPr>
          <p:nvPr/>
        </p:nvCxnSpPr>
        <p:spPr>
          <a:xfrm>
            <a:off x="2228283" y="2246231"/>
            <a:ext cx="124944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11426" y="1797831"/>
            <a:ext cx="159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difi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-location</a:t>
            </a:r>
          </a:p>
        </p:txBody>
      </p:sp>
      <p:cxnSp>
        <p:nvCxnSpPr>
          <p:cNvPr id="72" name="Straight Arrow Connector 71"/>
          <p:cNvCxnSpPr>
            <a:cxnSpLocks/>
            <a:stCxn id="54" idx="3"/>
            <a:endCxn id="75" idx="1"/>
          </p:cNvCxnSpPr>
          <p:nvPr/>
        </p:nvCxnSpPr>
        <p:spPr>
          <a:xfrm flipV="1">
            <a:off x="8574920" y="4112080"/>
            <a:ext cx="1651845" cy="1381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6765" y="3867131"/>
            <a:ext cx="489898" cy="489898"/>
          </a:xfrm>
          <a:prstGeom prst="rect">
            <a:avLst/>
          </a:prstGeom>
          <a:effectLst/>
        </p:spPr>
      </p:pic>
      <p:sp>
        <p:nvSpPr>
          <p:cNvPr id="80" name="TextBox 79"/>
          <p:cNvSpPr txBox="1"/>
          <p:nvPr/>
        </p:nvSpPr>
        <p:spPr>
          <a:xfrm>
            <a:off x="10719514" y="3927414"/>
            <a:ext cx="81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cmm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38" name="Graphic 37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22" y="1913081"/>
            <a:ext cx="674356" cy="674356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63" idx="3"/>
            <a:endCxn id="38" idx="1"/>
          </p:cNvCxnSpPr>
          <p:nvPr/>
        </p:nvCxnSpPr>
        <p:spPr>
          <a:xfrm>
            <a:off x="3967627" y="2246231"/>
            <a:ext cx="1791195" cy="402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17393" y="1618465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global-location</a:t>
            </a:r>
          </a:p>
        </p:txBody>
      </p:sp>
      <p:pic>
        <p:nvPicPr>
          <p:cNvPr id="82" name="Graphic 8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84" y="5388233"/>
            <a:ext cx="489898" cy="489898"/>
          </a:xfrm>
          <a:prstGeom prst="rect">
            <a:avLst/>
          </a:prstGeom>
          <a:effectLst/>
        </p:spPr>
      </p:pic>
      <p:pic>
        <p:nvPicPr>
          <p:cNvPr id="84" name="Graphic 8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4990637"/>
            <a:ext cx="489898" cy="48989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62203" y="5427695"/>
            <a:ext cx="129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salesforce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(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</a:t>
            </a: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)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88272" y="4738058"/>
            <a:ext cx="16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sf-userprofile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6525E488-0375-9548-A2F6-6B8AA421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7728" y="5923583"/>
            <a:ext cx="489898" cy="489898"/>
          </a:xfrm>
          <a:prstGeom prst="rect">
            <a:avLst/>
          </a:prstGeom>
        </p:spPr>
      </p:pic>
      <p:pic>
        <p:nvPicPr>
          <p:cNvPr id="131" name="Graphic 37">
            <a:extLst>
              <a:ext uri="{FF2B5EF4-FFF2-40B4-BE49-F238E27FC236}">
                <a16:creationId xmlns:a16="http://schemas.microsoft.com/office/drawing/2014/main" id="{23529EF1-8431-C84E-B2AA-82B298FC6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58819" y="5825800"/>
            <a:ext cx="674356" cy="674356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88426EB-D812-4E40-A901-1347EFBD0C2E}"/>
              </a:ext>
            </a:extLst>
          </p:cNvPr>
          <p:cNvSpPr txBox="1"/>
          <p:nvPr/>
        </p:nvSpPr>
        <p:spPr>
          <a:xfrm>
            <a:off x="5217393" y="5520069"/>
            <a:ext cx="194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global-</a:t>
            </a: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BC26116-65E0-5341-83E1-45A3B11EDCEE}"/>
              </a:ext>
            </a:extLst>
          </p:cNvPr>
          <p:cNvCxnSpPr>
            <a:cxnSpLocks/>
            <a:stCxn id="111" idx="3"/>
            <a:endCxn id="131" idx="1"/>
          </p:cNvCxnSpPr>
          <p:nvPr/>
        </p:nvCxnSpPr>
        <p:spPr>
          <a:xfrm flipV="1">
            <a:off x="3967626" y="6162978"/>
            <a:ext cx="1791193" cy="555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58">
            <a:extLst>
              <a:ext uri="{FF2B5EF4-FFF2-40B4-BE49-F238E27FC236}">
                <a16:creationId xmlns:a16="http://schemas.microsoft.com/office/drawing/2014/main" id="{386463BE-5E0D-614D-A0F2-F50EA30B498B}"/>
              </a:ext>
            </a:extLst>
          </p:cNvPr>
          <p:cNvCxnSpPr>
            <a:cxnSpLocks/>
            <a:stCxn id="131" idx="3"/>
            <a:endCxn id="54" idx="2"/>
          </p:cNvCxnSpPr>
          <p:nvPr/>
        </p:nvCxnSpPr>
        <p:spPr>
          <a:xfrm flipV="1">
            <a:off x="6433175" y="4370846"/>
            <a:ext cx="1896796" cy="1792132"/>
          </a:xfrm>
          <a:prstGeom prst="bentConnector2">
            <a:avLst/>
          </a:prstGeom>
          <a:ln w="22225" cap="flat" cmpd="sng" algn="ctr">
            <a:solidFill>
              <a:srgbClr val="01AFF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5BB0F683-7B1A-1C43-9E72-0406D2335604}"/>
              </a:ext>
            </a:extLst>
          </p:cNvPr>
          <p:cNvSpPr txBox="1"/>
          <p:nvPr/>
        </p:nvSpPr>
        <p:spPr>
          <a:xfrm>
            <a:off x="3388272" y="5661446"/>
            <a:ext cx="239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 err="1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500" panose="02000000000000000000" pitchFamily="2" charset="77"/>
                <a:ea typeface="+mn-ea"/>
                <a:cs typeface="+mn-cs"/>
              </a:rPr>
              <a:t>sf-consent</a:t>
            </a: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1AFF5"/>
              </a:solidFill>
              <a:effectLst/>
              <a:uLnTx/>
              <a:uFillTx/>
              <a:latin typeface="Museo Sans 5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09D7D149-9C31-8F4D-849D-2A5D7443AC5A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967653" y="3026530"/>
            <a:ext cx="1791167" cy="109936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E6237F8C-D05C-CA47-AADB-62D6EE2EA13C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>
            <a:off x="3967653" y="3762882"/>
            <a:ext cx="1791167" cy="363015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7EB3371-37C4-1647-ADE7-C9191C300A40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3967626" y="4125897"/>
            <a:ext cx="1791194" cy="373337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18C1E780-764A-D545-BAE7-A422F7670162}"/>
              </a:ext>
            </a:extLst>
          </p:cNvPr>
          <p:cNvCxnSpPr>
            <a:cxnSpLocks/>
            <a:stCxn id="84" idx="3"/>
            <a:endCxn id="33" idx="1"/>
          </p:cNvCxnSpPr>
          <p:nvPr/>
        </p:nvCxnSpPr>
        <p:spPr>
          <a:xfrm flipV="1">
            <a:off x="3967626" y="4125897"/>
            <a:ext cx="1791194" cy="1109689"/>
          </a:xfrm>
          <a:prstGeom prst="bentConnector3">
            <a:avLst>
              <a:gd name="adj1" fmla="val 611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F3D776F-9CE7-4500-BABE-27FFD38E703E}"/>
              </a:ext>
            </a:extLst>
          </p:cNvPr>
          <p:cNvCxnSpPr>
            <a:cxnSpLocks/>
          </p:cNvCxnSpPr>
          <p:nvPr/>
        </p:nvCxnSpPr>
        <p:spPr>
          <a:xfrm>
            <a:off x="2228282" y="5633182"/>
            <a:ext cx="1249446" cy="535350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9F18E8B-CF68-4C41-B441-38BAAAE5CFB8}"/>
              </a:ext>
            </a:extLst>
          </p:cNvPr>
          <p:cNvCxnSpPr>
            <a:cxnSpLocks/>
          </p:cNvCxnSpPr>
          <p:nvPr/>
        </p:nvCxnSpPr>
        <p:spPr>
          <a:xfrm flipV="1">
            <a:off x="2228282" y="5235586"/>
            <a:ext cx="1249446" cy="397596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0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3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/>
          <p:cNvSpPr>
            <a:spLocks noGrp="1"/>
          </p:cNvSpPr>
          <p:nvPr>
            <p:ph idx="1"/>
          </p:nvPr>
        </p:nvSpPr>
        <p:spPr>
          <a:xfrm>
            <a:off x="852600" y="2128027"/>
            <a:ext cx="6376200" cy="33871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 sz="1600" dirty="0">
                <a:solidFill>
                  <a:srgbClr val="01AFF5"/>
                </a:solidFill>
                <a:latin typeface="Museo Sans 300" panose="02000000000000000000" pitchFamily="2" charset="77"/>
              </a:rPr>
              <a:t>Scope :</a:t>
            </a:r>
            <a:r>
              <a:rPr lang="sv-SE" sz="1600" dirty="0">
                <a:latin typeface="Museo Sans 300" panose="02000000000000000000" pitchFamily="2" charset="77"/>
              </a:rPr>
              <a:t> Append entities with data from global-consent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Use ”add” transform function to add hops expression as shown in sidebar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Join on Username</a:t>
            </a:r>
          </a:p>
          <a:p>
            <a:pPr marL="971550" lvl="1" indent="-342900">
              <a:buClr>
                <a:schemeClr val="tx2"/>
              </a:buClr>
            </a:pPr>
            <a:r>
              <a:rPr lang="sv-SE" sz="1600" dirty="0">
                <a:latin typeface="Museo Sans 300" panose="02000000000000000000" pitchFamily="2" charset="77"/>
              </a:rPr>
              <a:t>Check the global-consent dataset to get the key name!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sv-SE" sz="1600" dirty="0">
                <a:latin typeface="Museo Sans 300" panose="02000000000000000000" pitchFamily="2" charset="77"/>
              </a:rPr>
              <a:t>Filter on the hop not returning any entities.</a:t>
            </a:r>
            <a:br>
              <a:rPr lang="sv-SE" sz="1600" dirty="0">
                <a:latin typeface="Museo Sans 300" panose="02000000000000000000" pitchFamily="2" charset="77"/>
              </a:rPr>
            </a:br>
            <a:r>
              <a:rPr lang="sv-SE" sz="1600" dirty="0">
                <a:latin typeface="Museo Sans 300" panose="02000000000000000000" pitchFamily="2" charset="77"/>
              </a:rPr>
              <a:t>TIP: Use _T. On the returned data.</a:t>
            </a:r>
          </a:p>
          <a:p>
            <a:pPr>
              <a:buClr>
                <a:schemeClr val="tx2"/>
              </a:buClr>
            </a:pPr>
            <a:endParaRPr lang="sv-SE" sz="1600" dirty="0">
              <a:latin typeface="Museo Sans 300" panose="02000000000000000000" pitchFamily="2" charset="77"/>
            </a:endParaRPr>
          </a:p>
          <a:p>
            <a:pPr marL="342900" indent="-342900">
              <a:buClr>
                <a:schemeClr val="tx2"/>
              </a:buClr>
            </a:pPr>
            <a:r>
              <a:rPr lang="sv-SE" sz="1600" dirty="0">
                <a:solidFill>
                  <a:schemeClr val="tx2"/>
                </a:solidFill>
                <a:latin typeface="Museo Sans 300" panose="02000000000000000000" pitchFamily="2" charset="77"/>
              </a:rPr>
              <a:t>Extra:</a:t>
            </a:r>
            <a:r>
              <a:rPr lang="sv-SE" sz="1600" dirty="0">
                <a:latin typeface="Museo Sans 300" panose="02000000000000000000" pitchFamily="2" charset="77"/>
              </a:rPr>
              <a:t> Filter out consents where HasConsented is false.</a:t>
            </a:r>
          </a:p>
          <a:p>
            <a:pPr marL="342900" indent="-342900">
              <a:buClr>
                <a:schemeClr val="tx2"/>
              </a:buClr>
            </a:pPr>
            <a:r>
              <a:rPr lang="sv-SE" sz="1600" dirty="0">
                <a:solidFill>
                  <a:schemeClr val="tx2"/>
                </a:solidFill>
                <a:latin typeface="Museo Sans 300" panose="02000000000000000000" pitchFamily="2" charset="77"/>
              </a:rPr>
              <a:t>More extra</a:t>
            </a:r>
            <a:r>
              <a:rPr lang="sv-SE" sz="1600" dirty="0">
                <a:latin typeface="Museo Sans 300" panose="02000000000000000000" pitchFamily="2" charset="77"/>
              </a:rPr>
              <a:t>: Apply a rule to the returned list</a:t>
            </a:r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400" b="1">
                <a:solidFill>
                  <a:srgbClr val="01AFF5"/>
                </a:solidFill>
                <a:latin typeface="Museo Sans 700" panose="02000000000000000000" pitchFamily="2" charset="77"/>
                <a:ea typeface="+mn-ea"/>
                <a:cs typeface="+mn-cs"/>
              </a:rPr>
              <a:t>Lesson 6 - Appending consent data</a:t>
            </a:r>
          </a:p>
        </p:txBody>
      </p:sp>
      <p:sp>
        <p:nvSpPr>
          <p:cNvPr id="4" name="Platshållare för innehåll 1"/>
          <p:cNvSpPr txBox="1"/>
          <p:nvPr/>
        </p:nvSpPr>
        <p:spPr>
          <a:xfrm>
            <a:off x="7304695" y="2128026"/>
            <a:ext cx="4569979" cy="37988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Courier New" panose="02070309020205020404" pitchFamily="49" charset="0"/>
              <a:buNone/>
              <a:defRPr lang="nb-NO" sz="28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28650" indent="-2717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Arial" panose="02080604020202020204" pitchFamily="34" charset="0"/>
              <a:buChar char="•"/>
              <a:defRPr lang="nb-NO" sz="2400" kern="120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ADEF"/>
              </a:buClr>
              <a:buFont typeface="Calibri" panose="020F0502020204030204" pitchFamily="34" charset="0"/>
              <a:buChar char="▪"/>
              <a:defRPr lang="nb-NO" sz="1800" kern="120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DEF"/>
              </a:buClr>
              <a:buFont typeface="Arial" panose="02080604020202020204" pitchFamily="34" charset="0"/>
              <a:buChar char="•"/>
              <a:defRPr lang="nb-NO"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1AFF5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Hops definition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[”add”, ”consents”,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    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[”hops”, {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   ”datasets”: [”global-consent gc”,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   ”where”: [”eq”, ”_S.???:Username”, ”gc.???”]</a:t>
            </a:r>
            <a:b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</a:b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/>
                <a:ea typeface="+mn-ea"/>
                <a:cs typeface="+mn-cs"/>
              </a:rPr>
              <a:t>    }]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endParaRPr kumimoji="0" lang="sv-SE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Functions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[”filter”, &lt;boolean&gt;]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[”neq”, 0, 0]                  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-&gt;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[”count”, []]                   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-&gt;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Tx/>
              <a:buFont typeface="Courier New" panose="02070309020205020404" pitchFamily="49" charset="0"/>
              <a:buNone/>
              <a:tabLst/>
              <a:defRPr/>
            </a:pP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[”count”, [1, 2, 3]]         </a:t>
            </a:r>
            <a:r>
              <a:rPr kumimoji="0" lang="sv-SE" sz="1600" b="0" i="0" u="none" strike="noStrike" kern="1200" cap="none" spc="0" normalizeH="0" baseline="0" noProof="0">
                <a:ln>
                  <a:noFill/>
                </a:ln>
                <a:solidFill>
                  <a:srgbClr val="00ADEE"/>
                </a:solidFill>
                <a:effectLst/>
                <a:uLnTx/>
                <a:uFillTx/>
                <a:latin typeface="Museo Sans 300" panose="02000000000000000000" pitchFamily="2" charset="77"/>
                <a:ea typeface="+mn-ea"/>
                <a:cs typeface="+mn-cs"/>
              </a:rPr>
              <a:t>-&gt; 3</a:t>
            </a:r>
            <a:endParaRPr kumimoji="0" lang="sv-SE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Museo Sans 300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030229" y="2128027"/>
            <a:ext cx="0" cy="3561348"/>
          </a:xfrm>
          <a:prstGeom prst="line">
            <a:avLst/>
          </a:prstGeom>
          <a:ln w="12700">
            <a:solidFill>
              <a:srgbClr val="01AFF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78295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2017">
      <a:dk1>
        <a:srgbClr val="222222"/>
      </a:dk1>
      <a:lt1>
        <a:sysClr val="window" lastClr="FFFFFF"/>
      </a:lt1>
      <a:dk2>
        <a:srgbClr val="CD5000"/>
      </a:dk2>
      <a:lt2>
        <a:srgbClr val="ABE1FA"/>
      </a:lt2>
      <a:accent1>
        <a:srgbClr val="FF6400"/>
      </a:accent1>
      <a:accent2>
        <a:srgbClr val="41747A"/>
      </a:accent2>
      <a:accent3>
        <a:srgbClr val="0D3C55"/>
      </a:accent3>
      <a:accent4>
        <a:srgbClr val="ABE1FA"/>
      </a:accent4>
      <a:accent5>
        <a:srgbClr val="D4E262"/>
      </a:accent5>
      <a:accent6>
        <a:srgbClr val="FBBD2D"/>
      </a:accent6>
      <a:hlink>
        <a:srgbClr val="CD5000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nhold">
  <a:themeElements>
    <a:clrScheme name="Custom 9">
      <a:dk1>
        <a:srgbClr val="222222"/>
      </a:dk1>
      <a:lt1>
        <a:srgbClr val="FFFFFF"/>
      </a:lt1>
      <a:dk2>
        <a:srgbClr val="00ADEE"/>
      </a:dk2>
      <a:lt2>
        <a:srgbClr val="ABE1FA"/>
      </a:lt2>
      <a:accent1>
        <a:srgbClr val="FF6400"/>
      </a:accent1>
      <a:accent2>
        <a:srgbClr val="41747A"/>
      </a:accent2>
      <a:accent3>
        <a:srgbClr val="0D3C55"/>
      </a:accent3>
      <a:accent4>
        <a:srgbClr val="ABE1FA"/>
      </a:accent4>
      <a:accent5>
        <a:srgbClr val="D4E262"/>
      </a:accent5>
      <a:accent6>
        <a:srgbClr val="FBBD2D"/>
      </a:accent6>
      <a:hlink>
        <a:srgbClr val="00ADEE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rosess">
  <a:themeElements>
    <a:clrScheme name="Bouvet2017">
      <a:dk1>
        <a:srgbClr val="222222"/>
      </a:dk1>
      <a:lt1>
        <a:sysClr val="window" lastClr="FFFFFF"/>
      </a:lt1>
      <a:dk2>
        <a:srgbClr val="CD5000"/>
      </a:dk2>
      <a:lt2>
        <a:srgbClr val="ABE1FA"/>
      </a:lt2>
      <a:accent1>
        <a:srgbClr val="FF6400"/>
      </a:accent1>
      <a:accent2>
        <a:srgbClr val="41747A"/>
      </a:accent2>
      <a:accent3>
        <a:srgbClr val="0D3C55"/>
      </a:accent3>
      <a:accent4>
        <a:srgbClr val="ABE1FA"/>
      </a:accent4>
      <a:accent5>
        <a:srgbClr val="D4E262"/>
      </a:accent5>
      <a:accent6>
        <a:srgbClr val="FBBD2D"/>
      </a:accent6>
      <a:hlink>
        <a:srgbClr val="CD5000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Innhold">
  <a:themeElements>
    <a:clrScheme name="Custom 4">
      <a:dk1>
        <a:srgbClr val="222222"/>
      </a:dk1>
      <a:lt1>
        <a:srgbClr val="FFFFFF"/>
      </a:lt1>
      <a:dk2>
        <a:srgbClr val="CD5000"/>
      </a:dk2>
      <a:lt2>
        <a:srgbClr val="ABE1FA"/>
      </a:lt2>
      <a:accent1>
        <a:srgbClr val="FF6400"/>
      </a:accent1>
      <a:accent2>
        <a:srgbClr val="41747A"/>
      </a:accent2>
      <a:accent3>
        <a:srgbClr val="0D3C55"/>
      </a:accent3>
      <a:accent4>
        <a:srgbClr val="ABE1FA"/>
      </a:accent4>
      <a:accent5>
        <a:srgbClr val="CD5000"/>
      </a:accent5>
      <a:accent6>
        <a:srgbClr val="FBBD2D"/>
      </a:accent6>
      <a:hlink>
        <a:srgbClr val="CD5000"/>
      </a:hlink>
      <a:folHlink>
        <a:srgbClr val="A5A5A5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nnhold">
  <a:themeElements>
    <a:clrScheme name="Custom 9">
      <a:dk1>
        <a:srgbClr val="222222"/>
      </a:dk1>
      <a:lt1>
        <a:srgbClr val="FFFFFF"/>
      </a:lt1>
      <a:dk2>
        <a:srgbClr val="00ADEE"/>
      </a:dk2>
      <a:lt2>
        <a:srgbClr val="ABE1FA"/>
      </a:lt2>
      <a:accent1>
        <a:srgbClr val="FF6400"/>
      </a:accent1>
      <a:accent2>
        <a:srgbClr val="41747A"/>
      </a:accent2>
      <a:accent3>
        <a:srgbClr val="0D3C55"/>
      </a:accent3>
      <a:accent4>
        <a:srgbClr val="ABE1FA"/>
      </a:accent4>
      <a:accent5>
        <a:srgbClr val="D4E262"/>
      </a:accent5>
      <a:accent6>
        <a:srgbClr val="FBBD2D"/>
      </a:accent6>
      <a:hlink>
        <a:srgbClr val="00ADEE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C4E0E898F6F9C4387272FFFDB0AF2C1" ma:contentTypeVersion="8" ma:contentTypeDescription="Opprett et nytt dokument." ma:contentTypeScope="" ma:versionID="ff062c7761efb89aabc7cfb64ef5260b">
  <xsd:schema xmlns:xsd="http://www.w3.org/2001/XMLSchema" xmlns:xs="http://www.w3.org/2001/XMLSchema" xmlns:p="http://schemas.microsoft.com/office/2006/metadata/properties" xmlns:ns2="9380ff4a-5cef-46e4-8540-1e76b55a094d" targetNamespace="http://schemas.microsoft.com/office/2006/metadata/properties" ma:root="true" ma:fieldsID="247cd4d60ae1ddf1ee969b2be6b5aec0" ns2:_="">
    <xsd:import namespace="9380ff4a-5cef-46e4-8540-1e76b55a09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80ff4a-5cef-46e4-8540-1e76b55a09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C4F181B-882A-4BA5-B222-EE597D3748DD}"/>
</file>

<file path=customXml/itemProps2.xml><?xml version="1.0" encoding="utf-8"?>
<ds:datastoreItem xmlns:ds="http://schemas.openxmlformats.org/officeDocument/2006/customXml" ds:itemID="{5B4D2ED0-4D13-4C8A-8428-854BBC208A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3B90BC-E2F6-4CED-AABA-9D0A3FB55054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9380ff4a-5cef-46e4-8540-1e76b55a094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Bouvet-2017</Template>
  <TotalTime>626</TotalTime>
  <Words>11738</Words>
  <Application>Microsoft Office PowerPoint</Application>
  <PresentationFormat>Widescreen</PresentationFormat>
  <Paragraphs>2221</Paragraphs>
  <Slides>118</Slides>
  <Notes>118</Notes>
  <HiddenSlides>5</HiddenSlides>
  <MMClips>0</MMClips>
  <ScaleCrop>false</ScaleCrop>
  <HeadingPairs>
    <vt:vector size="6" baseType="variant">
      <vt:variant>
        <vt:lpstr>Brukte skrifter</vt:lpstr>
      </vt:variant>
      <vt:variant>
        <vt:i4>20</vt:i4>
      </vt:variant>
      <vt:variant>
        <vt:lpstr>Tema</vt:lpstr>
      </vt:variant>
      <vt:variant>
        <vt:i4>6</vt:i4>
      </vt:variant>
      <vt:variant>
        <vt:lpstr>Lysbildetitler</vt:lpstr>
      </vt:variant>
      <vt:variant>
        <vt:i4>118</vt:i4>
      </vt:variant>
    </vt:vector>
  </HeadingPairs>
  <TitlesOfParts>
    <vt:vector size="144" baseType="lpstr">
      <vt:lpstr>Arial</vt:lpstr>
      <vt:lpstr>Arial,Sans-Serif</vt:lpstr>
      <vt:lpstr>Calibri</vt:lpstr>
      <vt:lpstr>Calibri Light</vt:lpstr>
      <vt:lpstr>Chalkduster</vt:lpstr>
      <vt:lpstr>Consolas</vt:lpstr>
      <vt:lpstr>Corbel</vt:lpstr>
      <vt:lpstr>Courier</vt:lpstr>
      <vt:lpstr>courier new</vt:lpstr>
      <vt:lpstr>courier new</vt:lpstr>
      <vt:lpstr>Georgia</vt:lpstr>
      <vt:lpstr>LucidaGrande</vt:lpstr>
      <vt:lpstr>Museo sans</vt:lpstr>
      <vt:lpstr>Museo Sans 300</vt:lpstr>
      <vt:lpstr>Museo Sans 500</vt:lpstr>
      <vt:lpstr>Museo Sans 700</vt:lpstr>
      <vt:lpstr>Segoe UI</vt:lpstr>
      <vt:lpstr>Times</vt:lpstr>
      <vt:lpstr>Times New Roman</vt:lpstr>
      <vt:lpstr>Wingdings</vt:lpstr>
      <vt:lpstr>Forside</vt:lpstr>
      <vt:lpstr>Innhold</vt:lpstr>
      <vt:lpstr>Prosess</vt:lpstr>
      <vt:lpstr>1_Innhold</vt:lpstr>
      <vt:lpstr>Innhold</vt:lpstr>
      <vt:lpstr>Custom Design</vt:lpstr>
      <vt:lpstr>PowerPoint-presentasjon</vt:lpstr>
      <vt:lpstr>PowerPoint-presentasjon</vt:lpstr>
      <vt:lpstr>PowerPoint-presentasjon</vt:lpstr>
      <vt:lpstr>PowerPoint-presentasjon</vt:lpstr>
      <vt:lpstr>Key Take Aways</vt:lpstr>
      <vt:lpstr>Integration Architectures</vt:lpstr>
      <vt:lpstr>Integration Architectures</vt:lpstr>
      <vt:lpstr>Point to point</vt:lpstr>
      <vt:lpstr>Point to point</vt:lpstr>
      <vt:lpstr>Integration Architectures</vt:lpstr>
      <vt:lpstr>Integration Architectures</vt:lpstr>
      <vt:lpstr>Enterprise service bus</vt:lpstr>
      <vt:lpstr>Enterprise service bus</vt:lpstr>
      <vt:lpstr>Integration Architectures</vt:lpstr>
      <vt:lpstr>Integration Architectures</vt:lpstr>
      <vt:lpstr>Data driven</vt:lpstr>
      <vt:lpstr>Sesam data Model</vt:lpstr>
      <vt:lpstr>Coffee Break</vt:lpstr>
      <vt:lpstr>Sesam Concepts</vt:lpstr>
      <vt:lpstr>Systems</vt:lpstr>
      <vt:lpstr>Environment variables and secrets</vt:lpstr>
      <vt:lpstr>System config</vt:lpstr>
      <vt:lpstr>Pipes</vt:lpstr>
      <vt:lpstr>PowerPoint-presentasjon</vt:lpstr>
      <vt:lpstr>Sesam Portal </vt:lpstr>
      <vt:lpstr>The project</vt:lpstr>
      <vt:lpstr>Lesson 1 - Import data</vt:lpstr>
      <vt:lpstr>Lesson 1 - Import data</vt:lpstr>
      <vt:lpstr>Datasets</vt:lpstr>
      <vt:lpstr>What triggers updates? Δ Change tracking</vt:lpstr>
      <vt:lpstr>PowerPoint-presentasjon</vt:lpstr>
      <vt:lpstr>Lunch Break</vt:lpstr>
      <vt:lpstr>Merge Data</vt:lpstr>
      <vt:lpstr>Case 1 – Entities of dataset A match B and B matches C</vt:lpstr>
      <vt:lpstr>Case 2 – Entities of dataset A ! match B and B matches C</vt:lpstr>
      <vt:lpstr>Case 3– Entities of dataset A ! match B and B  ! match C</vt:lpstr>
      <vt:lpstr>PowerPoint-presentasjon</vt:lpstr>
      <vt:lpstr>Why Merge?</vt:lpstr>
      <vt:lpstr>Merging data gives us </vt:lpstr>
      <vt:lpstr>Merge Data Source  Configuration </vt:lpstr>
      <vt:lpstr>Lesson 2 - Merge Data</vt:lpstr>
      <vt:lpstr>Lesson 2 - Merge Data</vt:lpstr>
      <vt:lpstr>Global datasets</vt:lpstr>
      <vt:lpstr>Sesam without global datasets</vt:lpstr>
      <vt:lpstr>Sesam with Global datasets &amp; Endpoints</vt:lpstr>
      <vt:lpstr>Lesson 3 - Enhancing Data</vt:lpstr>
      <vt:lpstr>Lesson 3 - Enhancing Data</vt:lpstr>
      <vt:lpstr>Golden Record</vt:lpstr>
      <vt:lpstr>PowerPoint-presentasjon</vt:lpstr>
      <vt:lpstr>PowerPoint-presentasjon</vt:lpstr>
      <vt:lpstr>Hops DTL </vt:lpstr>
      <vt:lpstr>Joins &amp; Intersection</vt:lpstr>
      <vt:lpstr>HOPS</vt:lpstr>
      <vt:lpstr>PowerPoint-presentasjon</vt:lpstr>
      <vt:lpstr>Dependency Tracking</vt:lpstr>
      <vt:lpstr>PowerPoint-presentasjon</vt:lpstr>
      <vt:lpstr>Playing the long game: Sesam with best practice</vt:lpstr>
      <vt:lpstr>Playing the long game - Input</vt:lpstr>
      <vt:lpstr>Playing the long game - Globals</vt:lpstr>
      <vt:lpstr>Playing the long game - Preparation</vt:lpstr>
      <vt:lpstr>Endpoint </vt:lpstr>
      <vt:lpstr>Total </vt:lpstr>
      <vt:lpstr>Quick Recap</vt:lpstr>
      <vt:lpstr>PowerPoint-presentasjon</vt:lpstr>
      <vt:lpstr>Integration Architectures</vt:lpstr>
      <vt:lpstr>Point to point</vt:lpstr>
      <vt:lpstr>Enterprise service bus</vt:lpstr>
      <vt:lpstr>Sesam data Model</vt:lpstr>
      <vt:lpstr>Sesam Concepts</vt:lpstr>
      <vt:lpstr>Sesam without global datasets</vt:lpstr>
      <vt:lpstr>Sesam with Global datasets &amp; Endpoints</vt:lpstr>
      <vt:lpstr>The project</vt:lpstr>
      <vt:lpstr>RDF Types</vt:lpstr>
      <vt:lpstr>PowerPoint-presentasjon</vt:lpstr>
      <vt:lpstr>PowerPoint-presentasjon</vt:lpstr>
      <vt:lpstr>Joins &amp; Intersection</vt:lpstr>
      <vt:lpstr>Hops DTL </vt:lpstr>
      <vt:lpstr>HOPS</vt:lpstr>
      <vt:lpstr>PowerPoint-presentasjon</vt:lpstr>
      <vt:lpstr>Recap done break!</vt:lpstr>
      <vt:lpstr>PowerPoint-presentasjon</vt:lpstr>
      <vt:lpstr>PowerPoint-presentasjon</vt:lpstr>
      <vt:lpstr>Source &amp; Target</vt:lpstr>
      <vt:lpstr>PowerPoint-presentasjon</vt:lpstr>
      <vt:lpstr>PowerPoint-presentasjon</vt:lpstr>
      <vt:lpstr>Transform functions</vt:lpstr>
      <vt:lpstr>Transform functions</vt:lpstr>
      <vt:lpstr>Expression functions</vt:lpstr>
      <vt:lpstr>PowerPoint-presentasjon</vt:lpstr>
      <vt:lpstr>Sesam Portal </vt:lpstr>
      <vt:lpstr>Lesson 4 - Shaping data</vt:lpstr>
      <vt:lpstr>Lesson 4 - Shaping Data</vt:lpstr>
      <vt:lpstr>Apply expression &amp; `_S.`</vt:lpstr>
      <vt:lpstr>Apply expression &amp; `_S.`</vt:lpstr>
      <vt:lpstr>Lesson 5 - User defined rules - apply</vt:lpstr>
      <vt:lpstr>Lesson 5 - User defined rules - apply</vt:lpstr>
      <vt:lpstr>PowerPoint-presentasjon</vt:lpstr>
      <vt:lpstr>Lesson 6 - Appending consent data</vt:lpstr>
      <vt:lpstr>Lesson 6 - Appending consent data</vt:lpstr>
      <vt:lpstr>Lesson 7 - Appending location data</vt:lpstr>
      <vt:lpstr>Lesson 7 - Appending location data</vt:lpstr>
      <vt:lpstr>Lesson 8 - Publishing Data</vt:lpstr>
      <vt:lpstr>Lesson 8 - Publishing Data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Lesson 9 - External Transform</vt:lpstr>
      <vt:lpstr>Extra lesson – Zip fix</vt:lpstr>
      <vt:lpstr>Lesson 8 - Setup API/Microservice</vt:lpstr>
      <vt:lpstr>Lesson 7 – creating SQL Data</vt:lpstr>
      <vt:lpstr>Lesson 8 - Publishing Data</vt:lpstr>
      <vt:lpstr>Lesson 9 – Get data from csv endpoint</vt:lpstr>
      <vt:lpstr>Notifications/monitoring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Akanksha Sood</dc:creator>
  <cp:lastModifiedBy>Erik Leven</cp:lastModifiedBy>
  <cp:revision>7</cp:revision>
  <cp:lastPrinted>2019-09-25T14:05:35Z</cp:lastPrinted>
  <dcterms:created xsi:type="dcterms:W3CDTF">2019-09-25T14:05:35Z</dcterms:created>
  <dcterms:modified xsi:type="dcterms:W3CDTF">2021-06-03T10:42:49Z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0x0101003C4E0E898F6F9C4387272FFFDB0AF2C1</vt:lpwstr>
  </property>
  <property fmtid="{D5CDD505-2E9C-101B-9397-08002B2CF9AE}" pid="3" name="BouvetCustomer">
    <vt:lpwstr>1791;#Sesam|80126016-b1e7-483c-a10f-0a39e6bb0b49</vt:lpwstr>
  </property>
  <property fmtid="{D5CDD505-2E9C-101B-9397-08002B2CF9AE}" pid="4" name="SharedWithUsers">
    <vt:lpwstr>12;#Philip Ahlberg;#7;#Sesam Training Course;#35;#Marie Beer Sangvig;#84;#Gabriell Constantin Vig;#57;#Ekaterina Yurchenko;#42;#Øystein Isaksen</vt:lpwstr>
  </property>
  <property fmtid="{D5CDD505-2E9C-101B-9397-08002B2CF9AE}" pid="5" name="AuthorIds_UIVersion_29696">
    <vt:lpwstr>12</vt:lpwstr>
  </property>
  <property fmtid="{D5CDD505-2E9C-101B-9397-08002B2CF9AE}" pid="6" name="AuthorIds_UIVersion_31744">
    <vt:lpwstr>84</vt:lpwstr>
  </property>
  <property fmtid="{D5CDD505-2E9C-101B-9397-08002B2CF9AE}" pid="7" name="AuthorIds_UIVersion_41472">
    <vt:lpwstr>12,13</vt:lpwstr>
  </property>
  <property fmtid="{D5CDD505-2E9C-101B-9397-08002B2CF9AE}" pid="8" name="AuthorIds_UIVersion_129536">
    <vt:lpwstr>104</vt:lpwstr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KSOProductBuildVer">
    <vt:lpwstr>1033-11.1.0.8865</vt:lpwstr>
  </property>
</Properties>
</file>